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54356"/>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54356"/>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54356"/>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54356"/>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54356"/>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54356"/>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54356"/>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54356"/>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54356"/>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25435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2FC"/>
          </a:solidFill>
        </a:fill>
      </a:tcStyle>
    </a:wholeTbl>
    <a:band2H>
      <a:tcTxStyle b="def" i="def"/>
      <a:tcStyle>
        <a:tcBdr/>
        <a:fill>
          <a:solidFill>
            <a:srgbClr val="E7F1FE"/>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25435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CECF"/>
          </a:solidFill>
        </a:fill>
      </a:tcStyle>
    </a:wholeTbl>
    <a:band2H>
      <a:tcTxStyle b="def" i="def"/>
      <a:tcStyle>
        <a:tcBdr/>
        <a:fill>
          <a:solidFill>
            <a:srgbClr val="FCE8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25435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9EA"/>
          </a:solidFill>
        </a:fill>
      </a:tcStyle>
    </a:wholeTbl>
    <a:band2H>
      <a:tcTxStyle b="def" i="def"/>
      <a:tcStyle>
        <a:tcBdr/>
        <a:fill>
          <a:solidFill>
            <a:srgbClr val="E7EDF5"/>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254356"/>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8E9"/>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254356"/>
      </a:tcTxStyle>
      <a:tcStyle>
        <a:tcBdr>
          <a:left>
            <a:ln w="12700" cap="flat">
              <a:noFill/>
              <a:miter lim="400000"/>
            </a:ln>
          </a:left>
          <a:right>
            <a:ln w="12700" cap="flat">
              <a:noFill/>
              <a:miter lim="400000"/>
            </a:ln>
          </a:right>
          <a:top>
            <a:ln w="50800" cap="flat">
              <a:solidFill>
                <a:srgbClr val="254356"/>
              </a:solidFill>
              <a:prstDash val="solid"/>
              <a:round/>
            </a:ln>
          </a:top>
          <a:bottom>
            <a:ln w="25400" cap="flat">
              <a:solidFill>
                <a:srgbClr val="254356"/>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254356"/>
              </a:solidFill>
              <a:prstDash val="solid"/>
              <a:round/>
            </a:ln>
          </a:top>
          <a:bottom>
            <a:ln w="25400" cap="flat">
              <a:solidFill>
                <a:srgbClr val="254356"/>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25435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DD0"/>
          </a:solidFill>
        </a:fill>
      </a:tcStyle>
    </a:wholeTbl>
    <a:band2H>
      <a:tcTxStyle b="def" i="def"/>
      <a:tcStyle>
        <a:tcBdr/>
        <a:fill>
          <a:solidFill>
            <a:srgbClr val="E7E8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5435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5435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54356"/>
          </a:solidFill>
        </a:fill>
      </a:tcStyle>
    </a:firstRow>
  </a:tblStyle>
  <a:tblStyle styleId="{2708684C-4D16-4618-839F-0558EEFCDFE6}" styleName="">
    <a:tblBg/>
    <a:wholeTbl>
      <a:tcTxStyle b="off" i="off">
        <a:font>
          <a:latin typeface="Arial"/>
          <a:ea typeface="Arial"/>
          <a:cs typeface="Arial"/>
        </a:font>
        <a:srgbClr val="254356"/>
      </a:tcTxStyle>
      <a:tcStyle>
        <a:tcBdr>
          <a:left>
            <a:ln w="12700" cap="flat">
              <a:solidFill>
                <a:srgbClr val="254356"/>
              </a:solidFill>
              <a:prstDash val="solid"/>
              <a:round/>
            </a:ln>
          </a:left>
          <a:right>
            <a:ln w="12700" cap="flat">
              <a:solidFill>
                <a:srgbClr val="254356"/>
              </a:solidFill>
              <a:prstDash val="solid"/>
              <a:round/>
            </a:ln>
          </a:right>
          <a:top>
            <a:ln w="12700" cap="flat">
              <a:solidFill>
                <a:srgbClr val="254356"/>
              </a:solidFill>
              <a:prstDash val="solid"/>
              <a:round/>
            </a:ln>
          </a:top>
          <a:bottom>
            <a:ln w="12700" cap="flat">
              <a:solidFill>
                <a:srgbClr val="254356"/>
              </a:solidFill>
              <a:prstDash val="solid"/>
              <a:round/>
            </a:ln>
          </a:bottom>
          <a:insideH>
            <a:ln w="12700" cap="flat">
              <a:solidFill>
                <a:srgbClr val="254356"/>
              </a:solidFill>
              <a:prstDash val="solid"/>
              <a:round/>
            </a:ln>
          </a:insideH>
          <a:insideV>
            <a:ln w="12700" cap="flat">
              <a:solidFill>
                <a:srgbClr val="254356"/>
              </a:solidFill>
              <a:prstDash val="solid"/>
              <a:round/>
            </a:ln>
          </a:insideV>
        </a:tcBdr>
        <a:fill>
          <a:solidFill>
            <a:srgbClr val="254356">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254356"/>
      </a:tcTxStyle>
      <a:tcStyle>
        <a:tcBdr>
          <a:left>
            <a:ln w="12700" cap="flat">
              <a:solidFill>
                <a:srgbClr val="254356"/>
              </a:solidFill>
              <a:prstDash val="solid"/>
              <a:round/>
            </a:ln>
          </a:left>
          <a:right>
            <a:ln w="12700" cap="flat">
              <a:solidFill>
                <a:srgbClr val="254356"/>
              </a:solidFill>
              <a:prstDash val="solid"/>
              <a:round/>
            </a:ln>
          </a:right>
          <a:top>
            <a:ln w="12700" cap="flat">
              <a:solidFill>
                <a:srgbClr val="254356"/>
              </a:solidFill>
              <a:prstDash val="solid"/>
              <a:round/>
            </a:ln>
          </a:top>
          <a:bottom>
            <a:ln w="12700" cap="flat">
              <a:solidFill>
                <a:srgbClr val="254356"/>
              </a:solidFill>
              <a:prstDash val="solid"/>
              <a:round/>
            </a:ln>
          </a:bottom>
          <a:insideH>
            <a:ln w="12700" cap="flat">
              <a:solidFill>
                <a:srgbClr val="254356"/>
              </a:solidFill>
              <a:prstDash val="solid"/>
              <a:round/>
            </a:ln>
          </a:insideH>
          <a:insideV>
            <a:ln w="12700" cap="flat">
              <a:solidFill>
                <a:srgbClr val="254356"/>
              </a:solidFill>
              <a:prstDash val="solid"/>
              <a:round/>
            </a:ln>
          </a:insideV>
        </a:tcBdr>
        <a:fill>
          <a:solidFill>
            <a:srgbClr val="254356">
              <a:alpha val="20000"/>
            </a:srgbClr>
          </a:solidFill>
        </a:fill>
      </a:tcStyle>
    </a:firstCol>
    <a:lastRow>
      <a:tcTxStyle b="on" i="off">
        <a:font>
          <a:latin typeface="Arial"/>
          <a:ea typeface="Arial"/>
          <a:cs typeface="Arial"/>
        </a:font>
        <a:srgbClr val="254356"/>
      </a:tcTxStyle>
      <a:tcStyle>
        <a:tcBdr>
          <a:left>
            <a:ln w="12700" cap="flat">
              <a:solidFill>
                <a:srgbClr val="254356"/>
              </a:solidFill>
              <a:prstDash val="solid"/>
              <a:round/>
            </a:ln>
          </a:left>
          <a:right>
            <a:ln w="12700" cap="flat">
              <a:solidFill>
                <a:srgbClr val="254356"/>
              </a:solidFill>
              <a:prstDash val="solid"/>
              <a:round/>
            </a:ln>
          </a:right>
          <a:top>
            <a:ln w="50800" cap="flat">
              <a:solidFill>
                <a:srgbClr val="254356"/>
              </a:solidFill>
              <a:prstDash val="solid"/>
              <a:round/>
            </a:ln>
          </a:top>
          <a:bottom>
            <a:ln w="12700" cap="flat">
              <a:solidFill>
                <a:srgbClr val="254356"/>
              </a:solidFill>
              <a:prstDash val="solid"/>
              <a:round/>
            </a:ln>
          </a:bottom>
          <a:insideH>
            <a:ln w="12700" cap="flat">
              <a:solidFill>
                <a:srgbClr val="254356"/>
              </a:solidFill>
              <a:prstDash val="solid"/>
              <a:round/>
            </a:ln>
          </a:insideH>
          <a:insideV>
            <a:ln w="12700" cap="flat">
              <a:solidFill>
                <a:srgbClr val="254356"/>
              </a:solidFill>
              <a:prstDash val="solid"/>
              <a:round/>
            </a:ln>
          </a:insideV>
        </a:tcBdr>
        <a:fill>
          <a:noFill/>
        </a:fill>
      </a:tcStyle>
    </a:lastRow>
    <a:firstRow>
      <a:tcTxStyle b="on" i="off">
        <a:font>
          <a:latin typeface="Arial"/>
          <a:ea typeface="Arial"/>
          <a:cs typeface="Arial"/>
        </a:font>
        <a:srgbClr val="254356"/>
      </a:tcTxStyle>
      <a:tcStyle>
        <a:tcBdr>
          <a:left>
            <a:ln w="12700" cap="flat">
              <a:solidFill>
                <a:srgbClr val="254356"/>
              </a:solidFill>
              <a:prstDash val="solid"/>
              <a:round/>
            </a:ln>
          </a:left>
          <a:right>
            <a:ln w="12700" cap="flat">
              <a:solidFill>
                <a:srgbClr val="254356"/>
              </a:solidFill>
              <a:prstDash val="solid"/>
              <a:round/>
            </a:ln>
          </a:right>
          <a:top>
            <a:ln w="12700" cap="flat">
              <a:solidFill>
                <a:srgbClr val="254356"/>
              </a:solidFill>
              <a:prstDash val="solid"/>
              <a:round/>
            </a:ln>
          </a:top>
          <a:bottom>
            <a:ln w="25400" cap="flat">
              <a:solidFill>
                <a:srgbClr val="254356"/>
              </a:solidFill>
              <a:prstDash val="solid"/>
              <a:round/>
            </a:ln>
          </a:bottom>
          <a:insideH>
            <a:ln w="12700" cap="flat">
              <a:solidFill>
                <a:srgbClr val="254356"/>
              </a:solidFill>
              <a:prstDash val="solid"/>
              <a:round/>
            </a:ln>
          </a:insideH>
          <a:insideV>
            <a:ln w="12700" cap="flat">
              <a:solidFill>
                <a:srgbClr val="254356"/>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p:nvPr>
            <p:ph type="sldImg"/>
          </p:nvPr>
        </p:nvSpPr>
        <p:spPr>
          <a:xfrm>
            <a:off x="1143000" y="685800"/>
            <a:ext cx="4572000" cy="3429000"/>
          </a:xfrm>
          <a:prstGeom prst="rect">
            <a:avLst/>
          </a:prstGeom>
        </p:spPr>
        <p:txBody>
          <a:bodyPr/>
          <a:lstStyle/>
          <a:p>
            <a:pPr/>
          </a:p>
        </p:txBody>
      </p:sp>
      <p:sp>
        <p:nvSpPr>
          <p:cNvPr id="267" name="Shape 26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a:latin typeface="+mj-lt"/>
        <a:ea typeface="+mj-ea"/>
        <a:cs typeface="+mj-cs"/>
        <a:sym typeface="Helvetica Neue"/>
      </a:defRPr>
    </a:lvl1pPr>
    <a:lvl2pPr indent="228600" latinLnBrk="0">
      <a:defRPr>
        <a:latin typeface="+mj-lt"/>
        <a:ea typeface="+mj-ea"/>
        <a:cs typeface="+mj-cs"/>
        <a:sym typeface="Helvetica Neue"/>
      </a:defRPr>
    </a:lvl2pPr>
    <a:lvl3pPr indent="457200" latinLnBrk="0">
      <a:defRPr>
        <a:latin typeface="+mj-lt"/>
        <a:ea typeface="+mj-ea"/>
        <a:cs typeface="+mj-cs"/>
        <a:sym typeface="Helvetica Neue"/>
      </a:defRPr>
    </a:lvl3pPr>
    <a:lvl4pPr indent="685800" latinLnBrk="0">
      <a:defRPr>
        <a:latin typeface="+mj-lt"/>
        <a:ea typeface="+mj-ea"/>
        <a:cs typeface="+mj-cs"/>
        <a:sym typeface="Helvetica Neue"/>
      </a:defRPr>
    </a:lvl4pPr>
    <a:lvl5pPr indent="914400" latinLnBrk="0">
      <a:defRPr>
        <a:latin typeface="+mj-lt"/>
        <a:ea typeface="+mj-ea"/>
        <a:cs typeface="+mj-cs"/>
        <a:sym typeface="Helvetica Neue"/>
      </a:defRPr>
    </a:lvl5pPr>
    <a:lvl6pPr indent="1143000" latinLnBrk="0">
      <a:defRPr>
        <a:latin typeface="+mj-lt"/>
        <a:ea typeface="+mj-ea"/>
        <a:cs typeface="+mj-cs"/>
        <a:sym typeface="Helvetica Neue"/>
      </a:defRPr>
    </a:lvl6pPr>
    <a:lvl7pPr indent="1371600" latinLnBrk="0">
      <a:defRPr>
        <a:latin typeface="+mj-lt"/>
        <a:ea typeface="+mj-ea"/>
        <a:cs typeface="+mj-cs"/>
        <a:sym typeface="Helvetica Neue"/>
      </a:defRPr>
    </a:lvl7pPr>
    <a:lvl8pPr indent="1600200" latinLnBrk="0">
      <a:defRPr>
        <a:latin typeface="+mj-lt"/>
        <a:ea typeface="+mj-ea"/>
        <a:cs typeface="+mj-cs"/>
        <a:sym typeface="Helvetica Neue"/>
      </a:defRPr>
    </a:lvl8pPr>
    <a:lvl9pPr indent="1828800" latinLnBrk="0">
      <a:defRPr>
        <a:latin typeface="+mj-lt"/>
        <a:ea typeface="+mj-ea"/>
        <a:cs typeface="+mj-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defRPr sz="1100"/>
            </a:pPr>
            <a:r>
              <a:t>secrets in Docker swarm mode are immutable</a:t>
            </a:r>
          </a:p>
          <a:p>
            <a:pPr>
              <a:defRPr sz="1100"/>
            </a:pPr>
            <a:r>
              <a:t>writing secrets to the raft log, which means they are replicated to each of the manager nodes. The Raft log on each manager node is held in memory whilst the cluster is operating, and is encrypted in Docker 1.13.0+.</a:t>
            </a:r>
          </a:p>
          <a:p>
            <a:pPr>
              <a:defRPr sz="1100"/>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Voir un secret</a:t>
            </a:r>
          </a:p>
          <a:p>
            <a:pPr/>
            <a:r>
              <a:t>Ne peut pas supprimer un secret in use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p>
            <a:pPr>
              <a:defRPr sz="1100"/>
            </a:pPr>
            <a:r>
              <a:t>secrets are immutable</a:t>
            </a:r>
          </a:p>
          <a:p>
            <a:pPr>
              <a:defRPr sz="1100"/>
            </a:pPr>
            <a:r>
              <a:t>create</a:t>
            </a:r>
          </a:p>
          <a:p>
            <a:pPr>
              <a:defRPr sz="1100"/>
            </a:pPr>
            <a:r>
              <a:t>update service -&gt; start new container</a:t>
            </a:r>
          </a:p>
          <a:p>
            <a:pPr>
              <a:defRPr sz="1100"/>
            </a:pPr>
            <a:r>
              <a:t>--update-parallelism and --update-delay flags (1 and 0s by default, respectively)</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5.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2_Title Slide">
    <p:spTree>
      <p:nvGrpSpPr>
        <p:cNvPr id="1" name=""/>
        <p:cNvGrpSpPr/>
        <p:nvPr/>
      </p:nvGrpSpPr>
      <p:grpSpPr>
        <a:xfrm>
          <a:off x="0" y="0"/>
          <a:ext cx="0" cy="0"/>
          <a:chOff x="0" y="0"/>
          <a:chExt cx="0" cy="0"/>
        </a:xfrm>
      </p:grpSpPr>
      <p:grpSp>
        <p:nvGrpSpPr>
          <p:cNvPr id="16" name="Group 16"/>
          <p:cNvGrpSpPr/>
          <p:nvPr/>
        </p:nvGrpSpPr>
        <p:grpSpPr>
          <a:xfrm>
            <a:off x="1353" y="0"/>
            <a:ext cx="9141302" cy="5143500"/>
            <a:chOff x="0" y="0"/>
            <a:chExt cx="9141300" cy="5143500"/>
          </a:xfrm>
        </p:grpSpPr>
        <p:sp>
          <p:nvSpPr>
            <p:cNvPr id="14" name="Shape 14"/>
            <p:cNvSpPr/>
            <p:nvPr/>
          </p:nvSpPr>
          <p:spPr>
            <a:xfrm>
              <a:off x="0" y="0"/>
              <a:ext cx="9141301" cy="5143500"/>
            </a:xfrm>
            <a:prstGeom prst="rect">
              <a:avLst/>
            </a:prstGeom>
            <a:gradFill flip="none" rotWithShape="1">
              <a:gsLst>
                <a:gs pos="0">
                  <a:schemeClr val="accent1">
                    <a:alpha val="69803"/>
                  </a:schemeClr>
                </a:gs>
                <a:gs pos="59300">
                  <a:srgbClr val="A5D3E9">
                    <a:alpha val="80784"/>
                  </a:srgbClr>
                </a:gs>
                <a:gs pos="100000">
                  <a:srgbClr val="FFFFFF">
                    <a:alpha val="0"/>
                  </a:srgbClr>
                </a:gs>
              </a:gsLst>
              <a:lin ang="5400000" scaled="0"/>
            </a:gradFill>
            <a:ln w="12700" cap="flat">
              <a:noFill/>
              <a:miter lim="400000"/>
            </a:ln>
            <a:effectLst/>
          </p:spPr>
          <p:txBody>
            <a:bodyPr wrap="square" lIns="45719" tIns="45719" rIns="45719" bIns="45719" numCol="1" anchor="ctr">
              <a:noAutofit/>
            </a:bodyPr>
            <a:lstStyle/>
            <a:p>
              <a:pPr/>
            </a:p>
          </p:txBody>
        </p:sp>
        <p:pic>
          <p:nvPicPr>
            <p:cNvPr id="15" name="image03.jpeg"/>
            <p:cNvPicPr>
              <a:picLocks noChangeAspect="1"/>
            </p:cNvPicPr>
            <p:nvPr/>
          </p:nvPicPr>
          <p:blipFill>
            <a:blip r:embed="rId2">
              <a:extLst/>
            </a:blip>
            <a:stretch>
              <a:fillRect/>
            </a:stretch>
          </p:blipFill>
          <p:spPr>
            <a:xfrm>
              <a:off x="0" y="0"/>
              <a:ext cx="9141301" cy="5143500"/>
            </a:xfrm>
            <a:prstGeom prst="rect">
              <a:avLst/>
            </a:prstGeom>
            <a:ln w="12700" cap="flat">
              <a:noFill/>
              <a:miter lim="400000"/>
            </a:ln>
            <a:effectLst/>
          </p:spPr>
        </p:pic>
      </p:grpSp>
      <p:pic>
        <p:nvPicPr>
          <p:cNvPr id="17" name="image02.png"/>
          <p:cNvPicPr>
            <a:picLocks noChangeAspect="1"/>
          </p:cNvPicPr>
          <p:nvPr/>
        </p:nvPicPr>
        <p:blipFill>
          <a:blip r:embed="rId3">
            <a:extLst/>
          </a:blip>
          <a:srcRect l="1528" t="1342" r="0" b="2666"/>
          <a:stretch>
            <a:fillRect/>
          </a:stretch>
        </p:blipFill>
        <p:spPr>
          <a:xfrm>
            <a:off x="-1" y="0"/>
            <a:ext cx="4176002" cy="5143500"/>
          </a:xfrm>
          <a:prstGeom prst="rect">
            <a:avLst/>
          </a:prstGeom>
          <a:ln w="12700">
            <a:miter lim="400000"/>
          </a:ln>
        </p:spPr>
      </p:pic>
      <p:sp>
        <p:nvSpPr>
          <p:cNvPr id="18" name="Shape 18"/>
          <p:cNvSpPr/>
          <p:nvPr>
            <p:ph type="body" sz="quarter" idx="1"/>
          </p:nvPr>
        </p:nvSpPr>
        <p:spPr>
          <a:xfrm>
            <a:off x="685800" y="1323360"/>
            <a:ext cx="7428001" cy="1174801"/>
          </a:xfrm>
          <a:prstGeom prst="rect">
            <a:avLst/>
          </a:prstGeom>
        </p:spPr>
        <p:txBody>
          <a:bodyPr lIns="91424" tIns="91424" rIns="91424" bIns="91424">
            <a:normAutofit fontScale="100000" lnSpcReduction="0"/>
          </a:bodyPr>
          <a:lstStyle>
            <a:lvl1pPr>
              <a:defRPr sz="4000">
                <a:solidFill>
                  <a:srgbClr val="FFFFFF"/>
                </a:solidFill>
              </a:defRPr>
            </a:lvl1pPr>
            <a:lvl2pPr marL="584200" indent="-127000">
              <a:buSzPct val="100000"/>
              <a:buChar char="•"/>
              <a:defRPr sz="4000">
                <a:solidFill>
                  <a:srgbClr val="FFFFFF"/>
                </a:solidFill>
              </a:defRPr>
            </a:lvl2pPr>
            <a:lvl3pPr marL="984250" indent="-203200">
              <a:buSzPct val="100000"/>
              <a:buChar char="•"/>
              <a:defRPr sz="4000">
                <a:solidFill>
                  <a:srgbClr val="FFFFFF"/>
                </a:solidFill>
              </a:defRPr>
            </a:lvl3pPr>
            <a:lvl4pPr marL="1378194" indent="-263769">
              <a:buSzPct val="96428"/>
              <a:buChar char="•"/>
              <a:defRPr sz="4000">
                <a:solidFill>
                  <a:srgbClr val="FFFFFF"/>
                </a:solidFill>
              </a:defRPr>
            </a:lvl4pPr>
            <a:lvl5pPr marL="1721094" indent="-263769">
              <a:buSzPct val="96428"/>
              <a:buChar char="•"/>
              <a:defRPr sz="40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9" name="Shape 19"/>
          <p:cNvSpPr/>
          <p:nvPr>
            <p:ph type="body" sz="quarter" idx="13"/>
          </p:nvPr>
        </p:nvSpPr>
        <p:spPr>
          <a:xfrm>
            <a:off x="685799" y="2741692"/>
            <a:ext cx="7428002" cy="489901"/>
          </a:xfrm>
          <a:prstGeom prst="rect">
            <a:avLst/>
          </a:prstGeom>
        </p:spPr>
        <p:txBody>
          <a:bodyPr lIns="91424" tIns="91424" rIns="91424" bIns="91424">
            <a:normAutofit fontScale="100000" lnSpcReduction="0"/>
          </a:bodyPr>
          <a:lstStyle/>
          <a:p>
            <a:pPr>
              <a:lnSpc>
                <a:spcPct val="90000"/>
              </a:lnSpc>
              <a:spcBef>
                <a:spcPts val="700"/>
              </a:spcBef>
              <a:defRPr sz="2000">
                <a:solidFill>
                  <a:srgbClr val="708491"/>
                </a:solidFill>
              </a:defRPr>
            </a:pPr>
          </a:p>
        </p:txBody>
      </p:sp>
      <p:pic>
        <p:nvPicPr>
          <p:cNvPr id="20" name="image00.png"/>
          <p:cNvPicPr>
            <a:picLocks noChangeAspect="1"/>
          </p:cNvPicPr>
          <p:nvPr/>
        </p:nvPicPr>
        <p:blipFill>
          <a:blip r:embed="rId4">
            <a:extLst/>
          </a:blip>
          <a:stretch>
            <a:fillRect/>
          </a:stretch>
        </p:blipFill>
        <p:spPr>
          <a:xfrm>
            <a:off x="7640663" y="3860712"/>
            <a:ext cx="1274701" cy="1069501"/>
          </a:xfrm>
          <a:prstGeom prst="rect">
            <a:avLst/>
          </a:prstGeom>
          <a:ln w="12700">
            <a:miter lim="400000"/>
          </a:ln>
        </p:spPr>
      </p:pic>
      <p:sp>
        <p:nvSpPr>
          <p:cNvPr id="21" name="Shape 2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3_Title and Content - Blue">
    <p:spTree>
      <p:nvGrpSpPr>
        <p:cNvPr id="1" name=""/>
        <p:cNvGrpSpPr/>
        <p:nvPr/>
      </p:nvGrpSpPr>
      <p:grpSpPr>
        <a:xfrm>
          <a:off x="0" y="0"/>
          <a:ext cx="0" cy="0"/>
          <a:chOff x="0" y="0"/>
          <a:chExt cx="0" cy="0"/>
        </a:xfrm>
      </p:grpSpPr>
      <p:sp>
        <p:nvSpPr>
          <p:cNvPr id="117" name="Shape 117"/>
          <p:cNvSpPr/>
          <p:nvPr/>
        </p:nvSpPr>
        <p:spPr>
          <a:xfrm>
            <a:off x="0" y="0"/>
            <a:ext cx="9144000" cy="5143500"/>
          </a:xfrm>
          <a:prstGeom prst="rect">
            <a:avLst/>
          </a:prstGeom>
          <a:gradFill>
            <a:gsLst>
              <a:gs pos="0">
                <a:srgbClr val="116B91"/>
              </a:gs>
              <a:gs pos="100000">
                <a:srgbClr val="2194CA"/>
              </a:gs>
            </a:gsLst>
            <a:lin ang="5400000"/>
          </a:gradFill>
          <a:ln w="12700">
            <a:miter lim="400000"/>
          </a:ln>
        </p:spPr>
        <p:txBody>
          <a:bodyPr lIns="45719" rIns="45719" anchor="ctr"/>
          <a:lstStyle/>
          <a:p>
            <a:pPr algn="ctr">
              <a:defRPr sz="1800">
                <a:solidFill>
                  <a:srgbClr val="FFFFFF"/>
                </a:solidFill>
              </a:defRPr>
            </a:pPr>
          </a:p>
        </p:txBody>
      </p:sp>
      <p:sp>
        <p:nvSpPr>
          <p:cNvPr id="118" name="Shape 118"/>
          <p:cNvSpPr/>
          <p:nvPr>
            <p:ph type="title"/>
          </p:nvPr>
        </p:nvSpPr>
        <p:spPr>
          <a:xfrm>
            <a:off x="228600" y="273842"/>
            <a:ext cx="8686800" cy="480002"/>
          </a:xfrm>
          <a:prstGeom prst="rect">
            <a:avLst/>
          </a:prstGeom>
        </p:spPr>
        <p:txBody>
          <a:bodyPr lIns="91424" tIns="91424" rIns="91424" bIns="91424" anchor="t">
            <a:normAutofit fontScale="100000" lnSpcReduction="0"/>
          </a:bodyPr>
          <a:lstStyle>
            <a:lvl1pPr>
              <a:lnSpc>
                <a:spcPct val="90000"/>
              </a:lnSpc>
              <a:defRPr sz="3200">
                <a:solidFill>
                  <a:srgbClr val="FFFFFF"/>
                </a:solidFill>
              </a:defRPr>
            </a:lvl1pPr>
          </a:lstStyle>
          <a:p>
            <a:pPr/>
            <a:r>
              <a:t>Title Text</a:t>
            </a:r>
          </a:p>
        </p:txBody>
      </p:sp>
      <p:sp>
        <p:nvSpPr>
          <p:cNvPr id="119" name="Shape 119"/>
          <p:cNvSpPr/>
          <p:nvPr>
            <p:ph type="body" sz="quarter" idx="1"/>
          </p:nvPr>
        </p:nvSpPr>
        <p:spPr>
          <a:xfrm>
            <a:off x="228600" y="766762"/>
            <a:ext cx="8686800" cy="468299"/>
          </a:xfrm>
          <a:prstGeom prst="rect">
            <a:avLst/>
          </a:prstGeom>
        </p:spPr>
        <p:txBody>
          <a:bodyPr lIns="91424" tIns="91424" rIns="91424" bIns="91424">
            <a:normAutofit fontScale="100000" lnSpcReduction="0"/>
          </a:bodyPr>
          <a:lstStyle>
            <a:lvl1pPr>
              <a:lnSpc>
                <a:spcPct val="90000"/>
              </a:lnSpc>
              <a:spcBef>
                <a:spcPts val="700"/>
              </a:spcBef>
              <a:defRPr sz="2100">
                <a:solidFill>
                  <a:srgbClr val="FFFFFF"/>
                </a:solidFill>
              </a:defRPr>
            </a:lvl1pPr>
            <a:lvl2pPr marL="523875" indent="-66675">
              <a:lnSpc>
                <a:spcPct val="90000"/>
              </a:lnSpc>
              <a:spcBef>
                <a:spcPts val="700"/>
              </a:spcBef>
              <a:buSzPct val="100000"/>
              <a:buChar char="•"/>
              <a:defRPr sz="2100">
                <a:solidFill>
                  <a:srgbClr val="FFFFFF"/>
                </a:solidFill>
              </a:defRPr>
            </a:lvl2pPr>
            <a:lvl3pPr marL="887730" indent="-106680">
              <a:lnSpc>
                <a:spcPct val="90000"/>
              </a:lnSpc>
              <a:spcBef>
                <a:spcPts val="700"/>
              </a:spcBef>
              <a:buSzPct val="100000"/>
              <a:buChar char="•"/>
              <a:defRPr sz="2100">
                <a:solidFill>
                  <a:srgbClr val="FFFFFF"/>
                </a:solidFill>
              </a:defRPr>
            </a:lvl3pPr>
            <a:lvl4pPr marL="1252903" indent="-138478">
              <a:lnSpc>
                <a:spcPct val="90000"/>
              </a:lnSpc>
              <a:spcBef>
                <a:spcPts val="700"/>
              </a:spcBef>
              <a:buSzPct val="96428"/>
              <a:buChar char="•"/>
              <a:defRPr sz="2100">
                <a:solidFill>
                  <a:srgbClr val="FFFFFF"/>
                </a:solidFill>
              </a:defRPr>
            </a:lvl4pPr>
            <a:lvl5pPr marL="1595803" indent="-138478">
              <a:lnSpc>
                <a:spcPct val="90000"/>
              </a:lnSpc>
              <a:spcBef>
                <a:spcPts val="700"/>
              </a:spcBef>
              <a:buSzPct val="96428"/>
              <a:buChar char="•"/>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pic>
        <p:nvPicPr>
          <p:cNvPr id="120" name="image05.png"/>
          <p:cNvPicPr>
            <a:picLocks noChangeAspect="1"/>
          </p:cNvPicPr>
          <p:nvPr/>
        </p:nvPicPr>
        <p:blipFill>
          <a:blip r:embed="rId2">
            <a:extLst/>
          </a:blip>
          <a:stretch>
            <a:fillRect/>
          </a:stretch>
        </p:blipFill>
        <p:spPr>
          <a:xfrm>
            <a:off x="8084615" y="4819470"/>
            <a:ext cx="780001" cy="171901"/>
          </a:xfrm>
          <a:prstGeom prst="rect">
            <a:avLst/>
          </a:prstGeom>
          <a:ln w="12700">
            <a:miter lim="400000"/>
          </a:ln>
        </p:spPr>
      </p:pic>
      <p:sp>
        <p:nvSpPr>
          <p:cNvPr id="121" name="Shape 121"/>
          <p:cNvSpPr/>
          <p:nvPr>
            <p:ph type="sldNum" sz="quarter" idx="2"/>
          </p:nvPr>
        </p:nvSpPr>
        <p:spPr>
          <a:xfrm>
            <a:off x="228600" y="4791980"/>
            <a:ext cx="245363" cy="226946"/>
          </a:xfrm>
          <a:prstGeom prst="rect">
            <a:avLst/>
          </a:prstGeom>
        </p:spPr>
        <p:txBody>
          <a:bodyPr lIns="45699" tIns="45699" rIns="45699" bIns="45699"/>
          <a:lstStyle>
            <a:lvl1pPr algn="l">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4_Title - White">
    <p:spTree>
      <p:nvGrpSpPr>
        <p:cNvPr id="1" name=""/>
        <p:cNvGrpSpPr/>
        <p:nvPr/>
      </p:nvGrpSpPr>
      <p:grpSpPr>
        <a:xfrm>
          <a:off x="0" y="0"/>
          <a:ext cx="0" cy="0"/>
          <a:chOff x="0" y="0"/>
          <a:chExt cx="0" cy="0"/>
        </a:xfrm>
      </p:grpSpPr>
      <p:pic>
        <p:nvPicPr>
          <p:cNvPr id="128" name="image04.png"/>
          <p:cNvPicPr>
            <a:picLocks noChangeAspect="1"/>
          </p:cNvPicPr>
          <p:nvPr/>
        </p:nvPicPr>
        <p:blipFill>
          <a:blip r:embed="rId2">
            <a:extLst/>
          </a:blip>
          <a:stretch>
            <a:fillRect/>
          </a:stretch>
        </p:blipFill>
        <p:spPr>
          <a:xfrm>
            <a:off x="8039403" y="4791124"/>
            <a:ext cx="876001" cy="228601"/>
          </a:xfrm>
          <a:prstGeom prst="rect">
            <a:avLst/>
          </a:prstGeom>
          <a:ln w="12700">
            <a:miter lim="400000"/>
          </a:ln>
        </p:spPr>
      </p:pic>
      <p:sp>
        <p:nvSpPr>
          <p:cNvPr id="129" name="Shape 129"/>
          <p:cNvSpPr/>
          <p:nvPr>
            <p:ph type="title"/>
          </p:nvPr>
        </p:nvSpPr>
        <p:spPr>
          <a:xfrm>
            <a:off x="228600" y="273842"/>
            <a:ext cx="8686800" cy="480002"/>
          </a:xfrm>
          <a:prstGeom prst="rect">
            <a:avLst/>
          </a:prstGeom>
        </p:spPr>
        <p:txBody>
          <a:bodyPr lIns="91424" tIns="91424" rIns="91424" bIns="91424" anchor="t">
            <a:normAutofit fontScale="100000" lnSpcReduction="0"/>
          </a:bodyPr>
          <a:lstStyle>
            <a:lvl1pPr>
              <a:lnSpc>
                <a:spcPct val="90000"/>
              </a:lnSpc>
              <a:defRPr sz="3200">
                <a:solidFill>
                  <a:schemeClr val="accent1"/>
                </a:solidFill>
              </a:defRPr>
            </a:lvl1pPr>
          </a:lstStyle>
          <a:p>
            <a:pPr/>
            <a:r>
              <a:t>Title Text</a:t>
            </a:r>
          </a:p>
        </p:txBody>
      </p:sp>
      <p:sp>
        <p:nvSpPr>
          <p:cNvPr id="130" name="Shape 130"/>
          <p:cNvSpPr/>
          <p:nvPr>
            <p:ph type="sldNum" sz="quarter" idx="2"/>
          </p:nvPr>
        </p:nvSpPr>
        <p:spPr>
          <a:xfrm>
            <a:off x="228600" y="4791980"/>
            <a:ext cx="245363" cy="226946"/>
          </a:xfrm>
          <a:prstGeom prst="rect">
            <a:avLst/>
          </a:prstGeom>
        </p:spPr>
        <p:txBody>
          <a:bodyPr lIns="45699" tIns="45699" rIns="45699" bIns="45699"/>
          <a:lstStyle>
            <a:lvl1pPr algn="l">
              <a:defRPr sz="1000">
                <a:solidFill>
                  <a:schemeClr val="accent1"/>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5_Blank - Blue ">
    <p:spTree>
      <p:nvGrpSpPr>
        <p:cNvPr id="1" name=""/>
        <p:cNvGrpSpPr/>
        <p:nvPr/>
      </p:nvGrpSpPr>
      <p:grpSpPr>
        <a:xfrm>
          <a:off x="0" y="0"/>
          <a:ext cx="0" cy="0"/>
          <a:chOff x="0" y="0"/>
          <a:chExt cx="0" cy="0"/>
        </a:xfrm>
      </p:grpSpPr>
      <p:sp>
        <p:nvSpPr>
          <p:cNvPr id="137" name="Shape 137"/>
          <p:cNvSpPr/>
          <p:nvPr/>
        </p:nvSpPr>
        <p:spPr>
          <a:xfrm>
            <a:off x="0" y="0"/>
            <a:ext cx="9144000" cy="5143500"/>
          </a:xfrm>
          <a:prstGeom prst="rect">
            <a:avLst/>
          </a:prstGeom>
          <a:gradFill>
            <a:gsLst>
              <a:gs pos="0">
                <a:srgbClr val="116B91"/>
              </a:gs>
              <a:gs pos="100000">
                <a:srgbClr val="2194CA"/>
              </a:gs>
            </a:gsLst>
            <a:lin ang="5400000"/>
          </a:gradFill>
          <a:ln w="12700">
            <a:miter lim="400000"/>
          </a:ln>
        </p:spPr>
        <p:txBody>
          <a:bodyPr lIns="45719" rIns="45719" anchor="ctr"/>
          <a:lstStyle/>
          <a:p>
            <a:pPr algn="ctr">
              <a:defRPr sz="1800">
                <a:solidFill>
                  <a:srgbClr val="FFFFFF"/>
                </a:solidFill>
              </a:defRPr>
            </a:pPr>
          </a:p>
        </p:txBody>
      </p:sp>
      <p:sp>
        <p:nvSpPr>
          <p:cNvPr id="138" name="Shape 138"/>
          <p:cNvSpPr/>
          <p:nvPr>
            <p:ph type="title"/>
          </p:nvPr>
        </p:nvSpPr>
        <p:spPr>
          <a:xfrm>
            <a:off x="228600" y="273842"/>
            <a:ext cx="8686800" cy="480002"/>
          </a:xfrm>
          <a:prstGeom prst="rect">
            <a:avLst/>
          </a:prstGeom>
        </p:spPr>
        <p:txBody>
          <a:bodyPr lIns="91424" tIns="91424" rIns="91424" bIns="91424" anchor="t">
            <a:normAutofit fontScale="100000" lnSpcReduction="0"/>
          </a:bodyPr>
          <a:lstStyle>
            <a:lvl1pPr>
              <a:lnSpc>
                <a:spcPct val="90000"/>
              </a:lnSpc>
              <a:defRPr sz="3200">
                <a:solidFill>
                  <a:srgbClr val="FFFFFF"/>
                </a:solidFill>
              </a:defRPr>
            </a:lvl1pPr>
          </a:lstStyle>
          <a:p>
            <a:pPr/>
            <a:r>
              <a:t>Title Text</a:t>
            </a:r>
          </a:p>
        </p:txBody>
      </p:sp>
      <p:pic>
        <p:nvPicPr>
          <p:cNvPr id="139" name="image05.png"/>
          <p:cNvPicPr>
            <a:picLocks noChangeAspect="1"/>
          </p:cNvPicPr>
          <p:nvPr/>
        </p:nvPicPr>
        <p:blipFill>
          <a:blip r:embed="rId2">
            <a:extLst/>
          </a:blip>
          <a:stretch>
            <a:fillRect/>
          </a:stretch>
        </p:blipFill>
        <p:spPr>
          <a:xfrm>
            <a:off x="8084615" y="4819470"/>
            <a:ext cx="780001" cy="171901"/>
          </a:xfrm>
          <a:prstGeom prst="rect">
            <a:avLst/>
          </a:prstGeom>
          <a:ln w="12700">
            <a:miter lim="400000"/>
          </a:ln>
        </p:spPr>
      </p:pic>
      <p:sp>
        <p:nvSpPr>
          <p:cNvPr id="140" name="Shape 140"/>
          <p:cNvSpPr/>
          <p:nvPr>
            <p:ph type="sldNum" sz="quarter" idx="2"/>
          </p:nvPr>
        </p:nvSpPr>
        <p:spPr>
          <a:xfrm>
            <a:off x="228600" y="4791980"/>
            <a:ext cx="245363" cy="226946"/>
          </a:xfrm>
          <a:prstGeom prst="rect">
            <a:avLst/>
          </a:prstGeom>
        </p:spPr>
        <p:txBody>
          <a:bodyPr lIns="45699" tIns="45699" rIns="45699" bIns="45699"/>
          <a:lstStyle>
            <a:lvl1pPr algn="l">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Section Title - Dark Blue">
    <p:spTree>
      <p:nvGrpSpPr>
        <p:cNvPr id="1" name=""/>
        <p:cNvGrpSpPr/>
        <p:nvPr/>
      </p:nvGrpSpPr>
      <p:grpSpPr>
        <a:xfrm>
          <a:off x="0" y="0"/>
          <a:ext cx="0" cy="0"/>
          <a:chOff x="0" y="0"/>
          <a:chExt cx="0" cy="0"/>
        </a:xfrm>
      </p:grpSpPr>
      <p:pic>
        <p:nvPicPr>
          <p:cNvPr id="147" name="image03.jpeg"/>
          <p:cNvPicPr>
            <a:picLocks noChangeAspect="1"/>
          </p:cNvPicPr>
          <p:nvPr/>
        </p:nvPicPr>
        <p:blipFill>
          <a:blip r:embed="rId2">
            <a:extLst/>
          </a:blip>
          <a:stretch>
            <a:fillRect/>
          </a:stretch>
        </p:blipFill>
        <p:spPr>
          <a:xfrm>
            <a:off x="1353" y="0"/>
            <a:ext cx="9141302" cy="5143500"/>
          </a:xfrm>
          <a:prstGeom prst="rect">
            <a:avLst/>
          </a:prstGeom>
          <a:ln w="12700">
            <a:miter lim="400000"/>
          </a:ln>
        </p:spPr>
      </p:pic>
      <p:sp>
        <p:nvSpPr>
          <p:cNvPr id="148" name="Shape 148"/>
          <p:cNvSpPr/>
          <p:nvPr>
            <p:ph type="body" sz="half" idx="1"/>
          </p:nvPr>
        </p:nvSpPr>
        <p:spPr>
          <a:xfrm>
            <a:off x="228597" y="2551113"/>
            <a:ext cx="8658302" cy="1087501"/>
          </a:xfrm>
          <a:prstGeom prst="rect">
            <a:avLst/>
          </a:prstGeom>
        </p:spPr>
        <p:txBody>
          <a:bodyPr lIns="91424" tIns="91424" rIns="91424" bIns="91424" anchor="b">
            <a:normAutofit fontScale="100000" lnSpcReduction="0"/>
          </a:bodyPr>
          <a:lstStyle>
            <a:lvl1pPr>
              <a:lnSpc>
                <a:spcPct val="90000"/>
              </a:lnSpc>
              <a:spcBef>
                <a:spcPts val="700"/>
              </a:spcBef>
              <a:defRPr sz="3600">
                <a:solidFill>
                  <a:srgbClr val="FFFFFF"/>
                </a:solidFill>
              </a:defRPr>
            </a:lvl1pPr>
            <a:lvl2pPr indent="342900">
              <a:lnSpc>
                <a:spcPct val="90000"/>
              </a:lnSpc>
              <a:spcBef>
                <a:spcPts val="700"/>
              </a:spcBef>
              <a:defRPr sz="3600">
                <a:solidFill>
                  <a:srgbClr val="FFFFFF"/>
                </a:solidFill>
              </a:defRPr>
            </a:lvl2pPr>
            <a:lvl3pPr indent="685800">
              <a:lnSpc>
                <a:spcPct val="90000"/>
              </a:lnSpc>
              <a:spcBef>
                <a:spcPts val="700"/>
              </a:spcBef>
              <a:defRPr sz="3600">
                <a:solidFill>
                  <a:srgbClr val="FFFFFF"/>
                </a:solidFill>
              </a:defRPr>
            </a:lvl3pPr>
            <a:lvl4pPr indent="1028700">
              <a:lnSpc>
                <a:spcPct val="90000"/>
              </a:lnSpc>
              <a:spcBef>
                <a:spcPts val="700"/>
              </a:spcBef>
              <a:defRPr sz="3600">
                <a:solidFill>
                  <a:srgbClr val="FFFFFF"/>
                </a:solidFill>
              </a:defRPr>
            </a:lvl4pPr>
            <a:lvl5pPr indent="1371600">
              <a:lnSpc>
                <a:spcPct val="90000"/>
              </a:lnSpc>
              <a:spcBef>
                <a:spcPts val="700"/>
              </a:spcBef>
              <a:defRPr sz="36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pic>
        <p:nvPicPr>
          <p:cNvPr id="149" name="image05.png"/>
          <p:cNvPicPr>
            <a:picLocks noChangeAspect="1"/>
          </p:cNvPicPr>
          <p:nvPr/>
        </p:nvPicPr>
        <p:blipFill>
          <a:blip r:embed="rId3">
            <a:extLst/>
          </a:blip>
          <a:stretch>
            <a:fillRect/>
          </a:stretch>
        </p:blipFill>
        <p:spPr>
          <a:xfrm>
            <a:off x="8084615" y="4819470"/>
            <a:ext cx="780001" cy="171901"/>
          </a:xfrm>
          <a:prstGeom prst="rect">
            <a:avLst/>
          </a:prstGeom>
          <a:ln w="12700">
            <a:miter lim="400000"/>
          </a:ln>
        </p:spPr>
      </p:pic>
      <p:grpSp>
        <p:nvGrpSpPr>
          <p:cNvPr id="191" name="Group 191"/>
          <p:cNvGrpSpPr/>
          <p:nvPr/>
        </p:nvGrpSpPr>
        <p:grpSpPr>
          <a:xfrm>
            <a:off x="5442" y="0"/>
            <a:ext cx="9133115" cy="5143501"/>
            <a:chOff x="0" y="0"/>
            <a:chExt cx="9133114" cy="5143500"/>
          </a:xfrm>
        </p:grpSpPr>
        <p:sp>
          <p:nvSpPr>
            <p:cNvPr id="150" name="Shape 150"/>
            <p:cNvSpPr/>
            <p:nvPr/>
          </p:nvSpPr>
          <p:spPr>
            <a:xfrm flipH="1">
              <a:off x="8448134"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51" name="Shape 151"/>
            <p:cNvSpPr/>
            <p:nvPr/>
          </p:nvSpPr>
          <p:spPr>
            <a:xfrm flipH="1">
              <a:off x="8676463"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52" name="Shape 152"/>
            <p:cNvSpPr/>
            <p:nvPr/>
          </p:nvSpPr>
          <p:spPr>
            <a:xfrm flipH="1">
              <a:off x="8904791"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53" name="Shape 153"/>
            <p:cNvSpPr/>
            <p:nvPr/>
          </p:nvSpPr>
          <p:spPr>
            <a:xfrm flipH="1">
              <a:off x="7991478"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54" name="Shape 154"/>
            <p:cNvSpPr/>
            <p:nvPr/>
          </p:nvSpPr>
          <p:spPr>
            <a:xfrm flipH="1">
              <a:off x="8219806"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55" name="Shape 155"/>
            <p:cNvSpPr/>
            <p:nvPr/>
          </p:nvSpPr>
          <p:spPr>
            <a:xfrm flipH="1">
              <a:off x="7763151"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56" name="Shape 156"/>
            <p:cNvSpPr/>
            <p:nvPr/>
          </p:nvSpPr>
          <p:spPr>
            <a:xfrm flipH="1">
              <a:off x="7078166"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57" name="Shape 157"/>
            <p:cNvSpPr/>
            <p:nvPr/>
          </p:nvSpPr>
          <p:spPr>
            <a:xfrm flipH="1">
              <a:off x="7306495"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58" name="Shape 158"/>
            <p:cNvSpPr/>
            <p:nvPr/>
          </p:nvSpPr>
          <p:spPr>
            <a:xfrm flipH="1">
              <a:off x="7534823"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59" name="Shape 159"/>
            <p:cNvSpPr/>
            <p:nvPr/>
          </p:nvSpPr>
          <p:spPr>
            <a:xfrm flipH="1">
              <a:off x="6621510"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60" name="Shape 160"/>
            <p:cNvSpPr/>
            <p:nvPr/>
          </p:nvSpPr>
          <p:spPr>
            <a:xfrm flipH="1">
              <a:off x="6849838"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61" name="Shape 161"/>
            <p:cNvSpPr/>
            <p:nvPr/>
          </p:nvSpPr>
          <p:spPr>
            <a:xfrm flipH="1">
              <a:off x="6393182"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62" name="Shape 162"/>
            <p:cNvSpPr/>
            <p:nvPr/>
          </p:nvSpPr>
          <p:spPr>
            <a:xfrm flipH="1">
              <a:off x="5708199"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63" name="Shape 163"/>
            <p:cNvSpPr/>
            <p:nvPr/>
          </p:nvSpPr>
          <p:spPr>
            <a:xfrm flipH="1">
              <a:off x="5936527"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64" name="Shape 164"/>
            <p:cNvSpPr/>
            <p:nvPr/>
          </p:nvSpPr>
          <p:spPr>
            <a:xfrm flipH="1">
              <a:off x="6164854"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65" name="Shape 165"/>
            <p:cNvSpPr/>
            <p:nvPr/>
          </p:nvSpPr>
          <p:spPr>
            <a:xfrm flipH="1">
              <a:off x="5251543"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66" name="Shape 166"/>
            <p:cNvSpPr/>
            <p:nvPr/>
          </p:nvSpPr>
          <p:spPr>
            <a:xfrm flipH="1">
              <a:off x="5479870"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67" name="Shape 167"/>
            <p:cNvSpPr/>
            <p:nvPr/>
          </p:nvSpPr>
          <p:spPr>
            <a:xfrm flipH="1">
              <a:off x="5023215"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68" name="Shape 168"/>
            <p:cNvSpPr/>
            <p:nvPr/>
          </p:nvSpPr>
          <p:spPr>
            <a:xfrm flipH="1">
              <a:off x="4794886"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69" name="Shape 169"/>
            <p:cNvSpPr/>
            <p:nvPr/>
          </p:nvSpPr>
          <p:spPr>
            <a:xfrm flipH="1">
              <a:off x="4566559"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70" name="Shape 170"/>
            <p:cNvSpPr/>
            <p:nvPr/>
          </p:nvSpPr>
          <p:spPr>
            <a:xfrm flipH="1">
              <a:off x="3881575"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71" name="Shape 171"/>
            <p:cNvSpPr/>
            <p:nvPr/>
          </p:nvSpPr>
          <p:spPr>
            <a:xfrm flipH="1">
              <a:off x="4109902"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72" name="Shape 172"/>
            <p:cNvSpPr/>
            <p:nvPr/>
          </p:nvSpPr>
          <p:spPr>
            <a:xfrm flipH="1">
              <a:off x="4338231"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73" name="Shape 173"/>
            <p:cNvSpPr/>
            <p:nvPr/>
          </p:nvSpPr>
          <p:spPr>
            <a:xfrm flipH="1">
              <a:off x="3424918"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74" name="Shape 174"/>
            <p:cNvSpPr/>
            <p:nvPr/>
          </p:nvSpPr>
          <p:spPr>
            <a:xfrm flipH="1">
              <a:off x="3653247"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75" name="Shape 175"/>
            <p:cNvSpPr/>
            <p:nvPr/>
          </p:nvSpPr>
          <p:spPr>
            <a:xfrm flipH="1">
              <a:off x="3196590"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76" name="Shape 176"/>
            <p:cNvSpPr/>
            <p:nvPr/>
          </p:nvSpPr>
          <p:spPr>
            <a:xfrm flipH="1">
              <a:off x="2511607"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77" name="Shape 177"/>
            <p:cNvSpPr/>
            <p:nvPr/>
          </p:nvSpPr>
          <p:spPr>
            <a:xfrm flipH="1">
              <a:off x="2739934"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78" name="Shape 178"/>
            <p:cNvSpPr/>
            <p:nvPr/>
          </p:nvSpPr>
          <p:spPr>
            <a:xfrm flipH="1">
              <a:off x="2968263"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79" name="Shape 179"/>
            <p:cNvSpPr/>
            <p:nvPr/>
          </p:nvSpPr>
          <p:spPr>
            <a:xfrm flipH="1">
              <a:off x="2054950"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80" name="Shape 180"/>
            <p:cNvSpPr/>
            <p:nvPr/>
          </p:nvSpPr>
          <p:spPr>
            <a:xfrm flipH="1">
              <a:off x="2283279"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81" name="Shape 181"/>
            <p:cNvSpPr/>
            <p:nvPr/>
          </p:nvSpPr>
          <p:spPr>
            <a:xfrm flipH="1">
              <a:off x="1826623"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82" name="Shape 182"/>
            <p:cNvSpPr/>
            <p:nvPr/>
          </p:nvSpPr>
          <p:spPr>
            <a:xfrm flipH="1">
              <a:off x="1598294"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83" name="Shape 183"/>
            <p:cNvSpPr/>
            <p:nvPr/>
          </p:nvSpPr>
          <p:spPr>
            <a:xfrm flipH="1">
              <a:off x="1369966"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84" name="Shape 184"/>
            <p:cNvSpPr/>
            <p:nvPr/>
          </p:nvSpPr>
          <p:spPr>
            <a:xfrm flipH="1">
              <a:off x="684982"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85" name="Shape 185"/>
            <p:cNvSpPr/>
            <p:nvPr/>
          </p:nvSpPr>
          <p:spPr>
            <a:xfrm flipH="1">
              <a:off x="913311"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86" name="Shape 186"/>
            <p:cNvSpPr/>
            <p:nvPr/>
          </p:nvSpPr>
          <p:spPr>
            <a:xfrm flipH="1">
              <a:off x="1141639"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87" name="Shape 187"/>
            <p:cNvSpPr/>
            <p:nvPr/>
          </p:nvSpPr>
          <p:spPr>
            <a:xfrm flipH="1">
              <a:off x="228327"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88" name="Shape 188"/>
            <p:cNvSpPr/>
            <p:nvPr/>
          </p:nvSpPr>
          <p:spPr>
            <a:xfrm flipH="1">
              <a:off x="456655"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89" name="Shape 189"/>
            <p:cNvSpPr/>
            <p:nvPr/>
          </p:nvSpPr>
          <p:spPr>
            <a:xfrm flipH="1">
              <a:off x="-1"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90" name="Shape 190"/>
            <p:cNvSpPr/>
            <p:nvPr/>
          </p:nvSpPr>
          <p:spPr>
            <a:xfrm flipH="1">
              <a:off x="9133113" y="0"/>
              <a:ext cx="1" cy="51435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grpSp>
      <p:grpSp>
        <p:nvGrpSpPr>
          <p:cNvPr id="215" name="Group 215"/>
          <p:cNvGrpSpPr/>
          <p:nvPr/>
        </p:nvGrpSpPr>
        <p:grpSpPr>
          <a:xfrm>
            <a:off x="4571999" y="-4511860"/>
            <a:ext cx="2" cy="14167218"/>
            <a:chOff x="0" y="0"/>
            <a:chExt cx="0" cy="14167216"/>
          </a:xfrm>
        </p:grpSpPr>
        <p:sp>
          <p:nvSpPr>
            <p:cNvPr id="192" name="Shape 192"/>
            <p:cNvSpPr/>
            <p:nvPr/>
          </p:nvSpPr>
          <p:spPr>
            <a:xfrm flipH="1">
              <a:off x="-1" y="5023216"/>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93" name="Shape 193"/>
            <p:cNvSpPr/>
            <p:nvPr/>
          </p:nvSpPr>
          <p:spPr>
            <a:xfrm flipH="1">
              <a:off x="-1" y="4794887"/>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94" name="Shape 194"/>
            <p:cNvSpPr/>
            <p:nvPr/>
          </p:nvSpPr>
          <p:spPr>
            <a:xfrm flipH="1">
              <a:off x="-1" y="4566561"/>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95" name="Shape 195"/>
            <p:cNvSpPr/>
            <p:nvPr/>
          </p:nvSpPr>
          <p:spPr>
            <a:xfrm flipH="1">
              <a:off x="-1" y="3881577"/>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96" name="Shape 196"/>
            <p:cNvSpPr/>
            <p:nvPr/>
          </p:nvSpPr>
          <p:spPr>
            <a:xfrm flipH="1">
              <a:off x="-1" y="4109904"/>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97" name="Shape 197"/>
            <p:cNvSpPr/>
            <p:nvPr/>
          </p:nvSpPr>
          <p:spPr>
            <a:xfrm flipH="1">
              <a:off x="-1" y="4338233"/>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98" name="Shape 198"/>
            <p:cNvSpPr/>
            <p:nvPr/>
          </p:nvSpPr>
          <p:spPr>
            <a:xfrm flipH="1">
              <a:off x="-1" y="3424920"/>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199" name="Shape 199"/>
            <p:cNvSpPr/>
            <p:nvPr/>
          </p:nvSpPr>
          <p:spPr>
            <a:xfrm flipH="1">
              <a:off x="-1" y="3653249"/>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200" name="Shape 200"/>
            <p:cNvSpPr/>
            <p:nvPr/>
          </p:nvSpPr>
          <p:spPr>
            <a:xfrm flipH="1">
              <a:off x="-1" y="3196592"/>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201" name="Shape 201"/>
            <p:cNvSpPr/>
            <p:nvPr/>
          </p:nvSpPr>
          <p:spPr>
            <a:xfrm flipH="1">
              <a:off x="-1" y="2511609"/>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202" name="Shape 202"/>
            <p:cNvSpPr/>
            <p:nvPr/>
          </p:nvSpPr>
          <p:spPr>
            <a:xfrm flipH="1">
              <a:off x="-1" y="2739936"/>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203" name="Shape 203"/>
            <p:cNvSpPr/>
            <p:nvPr/>
          </p:nvSpPr>
          <p:spPr>
            <a:xfrm flipH="1">
              <a:off x="-1" y="2968265"/>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204" name="Shape 204"/>
            <p:cNvSpPr/>
            <p:nvPr/>
          </p:nvSpPr>
          <p:spPr>
            <a:xfrm flipH="1">
              <a:off x="-1" y="2054952"/>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205" name="Shape 205"/>
            <p:cNvSpPr/>
            <p:nvPr/>
          </p:nvSpPr>
          <p:spPr>
            <a:xfrm flipH="1">
              <a:off x="-1" y="2283281"/>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206" name="Shape 206"/>
            <p:cNvSpPr/>
            <p:nvPr/>
          </p:nvSpPr>
          <p:spPr>
            <a:xfrm flipH="1">
              <a:off x="-1" y="1826625"/>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207" name="Shape 207"/>
            <p:cNvSpPr/>
            <p:nvPr/>
          </p:nvSpPr>
          <p:spPr>
            <a:xfrm flipH="1">
              <a:off x="-1" y="1598296"/>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208" name="Shape 208"/>
            <p:cNvSpPr/>
            <p:nvPr/>
          </p:nvSpPr>
          <p:spPr>
            <a:xfrm flipH="1">
              <a:off x="-1" y="1369968"/>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209" name="Shape 209"/>
            <p:cNvSpPr/>
            <p:nvPr/>
          </p:nvSpPr>
          <p:spPr>
            <a:xfrm flipH="1">
              <a:off x="-1" y="684984"/>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210" name="Shape 210"/>
            <p:cNvSpPr/>
            <p:nvPr/>
          </p:nvSpPr>
          <p:spPr>
            <a:xfrm flipH="1">
              <a:off x="-1" y="913313"/>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211" name="Shape 211"/>
            <p:cNvSpPr/>
            <p:nvPr/>
          </p:nvSpPr>
          <p:spPr>
            <a:xfrm flipH="1">
              <a:off x="-1" y="1141641"/>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212" name="Shape 212"/>
            <p:cNvSpPr/>
            <p:nvPr/>
          </p:nvSpPr>
          <p:spPr>
            <a:xfrm flipH="1">
              <a:off x="-1" y="228329"/>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213" name="Shape 213"/>
            <p:cNvSpPr/>
            <p:nvPr/>
          </p:nvSpPr>
          <p:spPr>
            <a:xfrm flipH="1">
              <a:off x="-1" y="456657"/>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sp>
          <p:nvSpPr>
            <p:cNvPr id="214" name="Shape 214"/>
            <p:cNvSpPr/>
            <p:nvPr/>
          </p:nvSpPr>
          <p:spPr>
            <a:xfrm flipH="1">
              <a:off x="-1" y="0"/>
              <a:ext cx="2" cy="9144001"/>
            </a:xfrm>
            <a:prstGeom prst="line">
              <a:avLst/>
            </a:prstGeom>
            <a:noFill/>
            <a:ln w="9525" cap="flat">
              <a:solidFill>
                <a:srgbClr val="FFFFFF">
                  <a:alpha val="9803"/>
                </a:srgbClr>
              </a:solidFill>
              <a:prstDash val="solid"/>
              <a:miter lim="800000"/>
            </a:ln>
            <a:effectLst/>
          </p:spPr>
          <p:txBody>
            <a:bodyPr wrap="square" lIns="45719" tIns="45719" rIns="45719" bIns="45719" numCol="1" anchor="t">
              <a:noAutofit/>
            </a:bodyPr>
            <a:lstStyle/>
            <a:p>
              <a:pPr/>
            </a:p>
          </p:txBody>
        </p:sp>
      </p:grpSp>
      <p:sp>
        <p:nvSpPr>
          <p:cNvPr id="216" name="Shape 21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1_Closing - Light">
    <p:spTree>
      <p:nvGrpSpPr>
        <p:cNvPr id="1" name=""/>
        <p:cNvGrpSpPr/>
        <p:nvPr/>
      </p:nvGrpSpPr>
      <p:grpSpPr>
        <a:xfrm>
          <a:off x="0" y="0"/>
          <a:ext cx="0" cy="0"/>
          <a:chOff x="0" y="0"/>
          <a:chExt cx="0" cy="0"/>
        </a:xfrm>
      </p:grpSpPr>
      <p:sp>
        <p:nvSpPr>
          <p:cNvPr id="223" name="Shape 2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Closing - Dark">
    <p:spTree>
      <p:nvGrpSpPr>
        <p:cNvPr id="1" name=""/>
        <p:cNvGrpSpPr/>
        <p:nvPr/>
      </p:nvGrpSpPr>
      <p:grpSpPr>
        <a:xfrm>
          <a:off x="0" y="0"/>
          <a:ext cx="0" cy="0"/>
          <a:chOff x="0" y="0"/>
          <a:chExt cx="0" cy="0"/>
        </a:xfrm>
      </p:grpSpPr>
      <p:sp>
        <p:nvSpPr>
          <p:cNvPr id="230" name="Shape 230"/>
          <p:cNvSpPr/>
          <p:nvPr/>
        </p:nvSpPr>
        <p:spPr>
          <a:xfrm>
            <a:off x="0" y="0"/>
            <a:ext cx="9144000" cy="5143500"/>
          </a:xfrm>
          <a:prstGeom prst="rect">
            <a:avLst/>
          </a:prstGeom>
          <a:gradFill>
            <a:gsLst>
              <a:gs pos="0">
                <a:schemeClr val="accent1"/>
              </a:gs>
              <a:gs pos="100000">
                <a:srgbClr val="124B6A"/>
              </a:gs>
            </a:gsLst>
            <a:lin ang="5400000"/>
          </a:gradFill>
          <a:ln w="12700">
            <a:miter lim="400000"/>
          </a:ln>
        </p:spPr>
        <p:txBody>
          <a:bodyPr lIns="45719" rIns="45719" anchor="ctr"/>
          <a:lstStyle/>
          <a:p>
            <a:pPr algn="ctr">
              <a:defRPr b="1" sz="1800">
                <a:solidFill>
                  <a:srgbClr val="FFFFFF"/>
                </a:solidFill>
              </a:defRPr>
            </a:pPr>
          </a:p>
        </p:txBody>
      </p:sp>
      <p:pic>
        <p:nvPicPr>
          <p:cNvPr id="231" name="image02.png"/>
          <p:cNvPicPr>
            <a:picLocks noChangeAspect="1"/>
          </p:cNvPicPr>
          <p:nvPr/>
        </p:nvPicPr>
        <p:blipFill>
          <a:blip r:embed="rId2">
            <a:extLst/>
          </a:blip>
          <a:srcRect l="1528" t="1342" r="0" b="2666"/>
          <a:stretch>
            <a:fillRect/>
          </a:stretch>
        </p:blipFill>
        <p:spPr>
          <a:xfrm>
            <a:off x="-1" y="0"/>
            <a:ext cx="4176002" cy="5143500"/>
          </a:xfrm>
          <a:prstGeom prst="rect">
            <a:avLst/>
          </a:prstGeom>
          <a:ln w="12700">
            <a:miter lim="400000"/>
          </a:ln>
        </p:spPr>
      </p:pic>
      <p:pic>
        <p:nvPicPr>
          <p:cNvPr id="232" name="image00.png"/>
          <p:cNvPicPr>
            <a:picLocks noChangeAspect="1"/>
          </p:cNvPicPr>
          <p:nvPr/>
        </p:nvPicPr>
        <p:blipFill>
          <a:blip r:embed="rId3">
            <a:extLst/>
          </a:blip>
          <a:stretch>
            <a:fillRect/>
          </a:stretch>
        </p:blipFill>
        <p:spPr>
          <a:xfrm>
            <a:off x="3100615" y="1155091"/>
            <a:ext cx="2942701" cy="2468699"/>
          </a:xfrm>
          <a:prstGeom prst="rect">
            <a:avLst/>
          </a:prstGeom>
          <a:ln w="12700">
            <a:miter lim="400000"/>
          </a:ln>
        </p:spPr>
      </p:pic>
      <p:sp>
        <p:nvSpPr>
          <p:cNvPr id="233" name="Shape 23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2_blank">
    <p:spTree>
      <p:nvGrpSpPr>
        <p:cNvPr id="1" name=""/>
        <p:cNvGrpSpPr/>
        <p:nvPr/>
      </p:nvGrpSpPr>
      <p:grpSpPr>
        <a:xfrm>
          <a:off x="0" y="0"/>
          <a:ext cx="0" cy="0"/>
          <a:chOff x="0" y="0"/>
          <a:chExt cx="0" cy="0"/>
        </a:xfrm>
      </p:grpSpPr>
      <p:sp>
        <p:nvSpPr>
          <p:cNvPr id="240" name="Shape 240"/>
          <p:cNvSpPr/>
          <p:nvPr/>
        </p:nvSpPr>
        <p:spPr>
          <a:xfrm>
            <a:off x="0" y="0"/>
            <a:ext cx="9144000" cy="5143500"/>
          </a:xfrm>
          <a:prstGeom prst="rect">
            <a:avLst/>
          </a:prstGeom>
          <a:solidFill>
            <a:srgbClr val="708491"/>
          </a:solidFill>
          <a:ln w="12700">
            <a:miter lim="400000"/>
          </a:ln>
        </p:spPr>
        <p:txBody>
          <a:bodyPr lIns="45719" rIns="45719" anchor="ctr"/>
          <a:lstStyle/>
          <a:p>
            <a:pPr algn="ctr">
              <a:defRPr sz="1800">
                <a:solidFill>
                  <a:srgbClr val="FFFFFF"/>
                </a:solidFill>
                <a:latin typeface="Calibri"/>
                <a:ea typeface="Calibri"/>
                <a:cs typeface="Calibri"/>
                <a:sym typeface="Calibri"/>
              </a:defRPr>
            </a:pPr>
          </a:p>
        </p:txBody>
      </p:sp>
      <p:pic>
        <p:nvPicPr>
          <p:cNvPr id="241" name="image06.png"/>
          <p:cNvPicPr>
            <a:picLocks noChangeAspect="1"/>
          </p:cNvPicPr>
          <p:nvPr/>
        </p:nvPicPr>
        <p:blipFill>
          <a:blip r:embed="rId2">
            <a:extLst/>
          </a:blip>
          <a:stretch>
            <a:fillRect/>
          </a:stretch>
        </p:blipFill>
        <p:spPr>
          <a:xfrm>
            <a:off x="2438400" y="971550"/>
            <a:ext cx="4153800" cy="2358301"/>
          </a:xfrm>
          <a:prstGeom prst="rect">
            <a:avLst/>
          </a:prstGeom>
          <a:ln w="12700">
            <a:miter lim="400000"/>
          </a:ln>
        </p:spPr>
      </p:pic>
      <p:sp>
        <p:nvSpPr>
          <p:cNvPr id="242" name="Shape 242"/>
          <p:cNvSpPr/>
          <p:nvPr/>
        </p:nvSpPr>
        <p:spPr>
          <a:xfrm>
            <a:off x="2410024" y="3638549"/>
            <a:ext cx="4114801" cy="5480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a:solidFill>
                  <a:srgbClr val="FFFFFF"/>
                </a:solidFill>
              </a:defRPr>
            </a:lvl1pPr>
          </a:lstStyle>
          <a:p>
            <a:pPr/>
            <a:r>
              <a:t>THANK YOU</a:t>
            </a:r>
          </a:p>
        </p:txBody>
      </p:sp>
      <p:sp>
        <p:nvSpPr>
          <p:cNvPr id="243" name="Shape 24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250" name="Shape 250"/>
          <p:cNvSpPr/>
          <p:nvPr>
            <p:ph type="title"/>
          </p:nvPr>
        </p:nvSpPr>
        <p:spPr>
          <a:xfrm>
            <a:off x="242886" y="207981"/>
            <a:ext cx="8643902" cy="613202"/>
          </a:xfrm>
          <a:prstGeom prst="rect">
            <a:avLst/>
          </a:prstGeom>
        </p:spPr>
        <p:txBody>
          <a:bodyPr lIns="91424" tIns="91424" rIns="91424" bIns="91424">
            <a:normAutofit fontScale="100000" lnSpcReduction="0"/>
          </a:bodyPr>
          <a:lstStyle>
            <a:lvl1pPr>
              <a:defRPr sz="3200">
                <a:solidFill>
                  <a:srgbClr val="708491"/>
                </a:solidFill>
              </a:defRPr>
            </a:lvl1pPr>
          </a:lstStyle>
          <a:p>
            <a:pPr/>
            <a:r>
              <a:t>Title Text</a:t>
            </a:r>
          </a:p>
        </p:txBody>
      </p:sp>
      <p:sp>
        <p:nvSpPr>
          <p:cNvPr id="251" name="Shape 251"/>
          <p:cNvSpPr/>
          <p:nvPr>
            <p:ph type="body" idx="1"/>
          </p:nvPr>
        </p:nvSpPr>
        <p:spPr>
          <a:xfrm>
            <a:off x="242886" y="971550"/>
            <a:ext cx="8643902" cy="3625201"/>
          </a:xfrm>
          <a:prstGeom prst="rect">
            <a:avLst/>
          </a:prstGeom>
        </p:spPr>
        <p:txBody>
          <a:bodyPr lIns="91424" tIns="91424" rIns="91424" bIns="91424">
            <a:normAutofit fontScale="100000" lnSpcReduction="0"/>
          </a:bodyPr>
          <a:lstStyle>
            <a:lvl1pPr marL="508000" indent="-165100">
              <a:spcBef>
                <a:spcPts val="400"/>
              </a:spcBef>
              <a:buClr>
                <a:schemeClr val="accent5"/>
              </a:buClr>
              <a:buSzPct val="100000"/>
              <a:buFont typeface="Arial"/>
              <a:buChar char="•"/>
              <a:defRPr sz="2000">
                <a:solidFill>
                  <a:srgbClr val="708491"/>
                </a:solidFill>
              </a:defRPr>
            </a:lvl1pPr>
            <a:lvl2pPr marL="933450" indent="-190500">
              <a:spcBef>
                <a:spcPts val="400"/>
              </a:spcBef>
              <a:buClr>
                <a:schemeClr val="accent5"/>
              </a:buClr>
              <a:buSzPct val="100000"/>
              <a:buFont typeface="Arial"/>
              <a:buChar char="–"/>
              <a:defRPr sz="2000">
                <a:solidFill>
                  <a:srgbClr val="708491"/>
                </a:solidFill>
              </a:defRPr>
            </a:lvl2pPr>
            <a:lvl3pPr marL="1365250" indent="-222250">
              <a:spcBef>
                <a:spcPts val="400"/>
              </a:spcBef>
              <a:buClr>
                <a:schemeClr val="accent5"/>
              </a:buClr>
              <a:buSzPct val="100000"/>
              <a:buFont typeface="Arial"/>
              <a:buChar char="•"/>
              <a:defRPr sz="2000">
                <a:solidFill>
                  <a:srgbClr val="708491"/>
                </a:solidFill>
              </a:defRPr>
            </a:lvl3pPr>
            <a:lvl4pPr marL="1781628" indent="-181428">
              <a:spcBef>
                <a:spcPts val="400"/>
              </a:spcBef>
              <a:buClr>
                <a:schemeClr val="accent5"/>
              </a:buClr>
              <a:buSzPct val="100000"/>
              <a:buFont typeface="Arial"/>
              <a:buChar char="–"/>
              <a:defRPr sz="2000">
                <a:solidFill>
                  <a:srgbClr val="708491"/>
                </a:solidFill>
              </a:defRPr>
            </a:lvl4pPr>
            <a:lvl5pPr marL="2238828" indent="-181428">
              <a:spcBef>
                <a:spcPts val="400"/>
              </a:spcBef>
              <a:buClr>
                <a:schemeClr val="accent5"/>
              </a:buClr>
              <a:buSzPct val="100000"/>
              <a:buFont typeface="Arial"/>
              <a:buChar char="»"/>
              <a:defRPr sz="2000">
                <a:solidFill>
                  <a:srgbClr val="708491"/>
                </a:solidFill>
              </a:defRPr>
            </a:lvl5pPr>
          </a:lstStyle>
          <a:p>
            <a:pPr/>
            <a:r>
              <a:t>Body Level One</a:t>
            </a:r>
          </a:p>
          <a:p>
            <a:pPr lvl="1"/>
            <a:r>
              <a:t>Body Level Two</a:t>
            </a:r>
          </a:p>
          <a:p>
            <a:pPr lvl="2"/>
            <a:r>
              <a:t>Body Level Three</a:t>
            </a:r>
          </a:p>
          <a:p>
            <a:pPr lvl="3"/>
            <a:r>
              <a:t>Body Level Four</a:t>
            </a:r>
          </a:p>
          <a:p>
            <a:pPr lvl="4"/>
            <a:r>
              <a:t>Body Level Five</a:t>
            </a:r>
          </a:p>
        </p:txBody>
      </p:sp>
      <p:sp>
        <p:nvSpPr>
          <p:cNvPr id="252" name="Shape 252"/>
          <p:cNvSpPr/>
          <p:nvPr>
            <p:ph type="sldNum" sz="quarter" idx="2"/>
          </p:nvPr>
        </p:nvSpPr>
        <p:spPr>
          <a:xfrm>
            <a:off x="242886" y="4799036"/>
            <a:ext cx="231238" cy="214662"/>
          </a:xfrm>
          <a:prstGeom prst="rect">
            <a:avLst/>
          </a:prstGeom>
        </p:spPr>
        <p:txBody>
          <a:bodyPr lIns="45699" tIns="45699" rIns="45699" bIns="45699"/>
          <a:lstStyle>
            <a:lvl1pPr algn="l">
              <a:defRPr sz="900">
                <a:solidFill>
                  <a:srgbClr val="797979"/>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259" name="Shape 259"/>
          <p:cNvSpPr/>
          <p:nvPr>
            <p:ph type="title"/>
          </p:nvPr>
        </p:nvSpPr>
        <p:spPr>
          <a:xfrm>
            <a:off x="311699" y="445025"/>
            <a:ext cx="8520602" cy="572701"/>
          </a:xfrm>
          <a:prstGeom prst="rect">
            <a:avLst/>
          </a:prstGeom>
        </p:spPr>
        <p:txBody>
          <a:bodyPr lIns="91424" tIns="91424" rIns="91424" bIns="91424">
            <a:normAutofit fontScale="100000" lnSpcReduction="0"/>
          </a:bodyPr>
          <a:lstStyle/>
          <a:p>
            <a:pPr/>
            <a:r>
              <a:t>Title Text</a:t>
            </a:r>
          </a:p>
        </p:txBody>
      </p:sp>
      <p:sp>
        <p:nvSpPr>
          <p:cNvPr id="260" name="Shape 260"/>
          <p:cNvSpPr/>
          <p:nvPr>
            <p:ph type="sldNum" sz="quarter" idx="2"/>
          </p:nvPr>
        </p:nvSpPr>
        <p:spPr>
          <a:xfrm>
            <a:off x="8472457" y="4669899"/>
            <a:ext cx="393319" cy="380234"/>
          </a:xfrm>
          <a:prstGeom prst="rect">
            <a:avLst/>
          </a:prstGeom>
        </p:spPr>
        <p:txBody>
          <a:bodyPr lIns="91424" tIns="91424" rIns="91424" bIns="91424"/>
          <a:lstStyle>
            <a:lvl1pPr algn="l">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3_Title Slide">
    <p:spTree>
      <p:nvGrpSpPr>
        <p:cNvPr id="1" name=""/>
        <p:cNvGrpSpPr/>
        <p:nvPr/>
      </p:nvGrpSpPr>
      <p:grpSpPr>
        <a:xfrm>
          <a:off x="0" y="0"/>
          <a:ext cx="0" cy="0"/>
          <a:chOff x="0" y="0"/>
          <a:chExt cx="0" cy="0"/>
        </a:xfrm>
      </p:grpSpPr>
      <p:sp>
        <p:nvSpPr>
          <p:cNvPr id="28" name="Shape 28"/>
          <p:cNvSpPr/>
          <p:nvPr/>
        </p:nvSpPr>
        <p:spPr>
          <a:xfrm>
            <a:off x="0" y="0"/>
            <a:ext cx="9144000" cy="5143500"/>
          </a:xfrm>
          <a:prstGeom prst="rect">
            <a:avLst/>
          </a:prstGeom>
          <a:gradFill>
            <a:gsLst>
              <a:gs pos="0">
                <a:schemeClr val="accent1"/>
              </a:gs>
              <a:gs pos="100000">
                <a:srgbClr val="124B6A"/>
              </a:gs>
            </a:gsLst>
            <a:lin ang="5400000"/>
          </a:gradFill>
          <a:ln w="12700">
            <a:miter lim="400000"/>
          </a:ln>
        </p:spPr>
        <p:txBody>
          <a:bodyPr lIns="45719" rIns="45719" anchor="ctr"/>
          <a:lstStyle/>
          <a:p>
            <a:pPr algn="ctr">
              <a:defRPr b="1" sz="1800">
                <a:solidFill>
                  <a:srgbClr val="FFFFFF"/>
                </a:solidFill>
              </a:defRPr>
            </a:pPr>
          </a:p>
        </p:txBody>
      </p:sp>
      <p:pic>
        <p:nvPicPr>
          <p:cNvPr id="29" name="image02.png"/>
          <p:cNvPicPr>
            <a:picLocks noChangeAspect="1"/>
          </p:cNvPicPr>
          <p:nvPr/>
        </p:nvPicPr>
        <p:blipFill>
          <a:blip r:embed="rId2">
            <a:extLst/>
          </a:blip>
          <a:srcRect l="1528" t="1342" r="0" b="2666"/>
          <a:stretch>
            <a:fillRect/>
          </a:stretch>
        </p:blipFill>
        <p:spPr>
          <a:xfrm>
            <a:off x="-1" y="0"/>
            <a:ext cx="4176002" cy="5143500"/>
          </a:xfrm>
          <a:prstGeom prst="rect">
            <a:avLst/>
          </a:prstGeom>
          <a:ln w="12700">
            <a:miter lim="400000"/>
          </a:ln>
        </p:spPr>
      </p:pic>
      <p:sp>
        <p:nvSpPr>
          <p:cNvPr id="30" name="Shape 30"/>
          <p:cNvSpPr/>
          <p:nvPr>
            <p:ph type="body" sz="quarter" idx="1"/>
          </p:nvPr>
        </p:nvSpPr>
        <p:spPr>
          <a:xfrm>
            <a:off x="685800" y="1323360"/>
            <a:ext cx="7428001" cy="1174801"/>
          </a:xfrm>
          <a:prstGeom prst="rect">
            <a:avLst/>
          </a:prstGeom>
        </p:spPr>
        <p:txBody>
          <a:bodyPr lIns="91424" tIns="91424" rIns="91424" bIns="91424">
            <a:normAutofit fontScale="100000" lnSpcReduction="0"/>
          </a:bodyPr>
          <a:lstStyle>
            <a:lvl1pPr>
              <a:defRPr sz="4000">
                <a:solidFill>
                  <a:srgbClr val="FFFFFF"/>
                </a:solidFill>
              </a:defRPr>
            </a:lvl1pPr>
            <a:lvl2pPr marL="584200" indent="-127000">
              <a:buSzPct val="100000"/>
              <a:buChar char="•"/>
              <a:defRPr sz="4000">
                <a:solidFill>
                  <a:srgbClr val="FFFFFF"/>
                </a:solidFill>
              </a:defRPr>
            </a:lvl2pPr>
            <a:lvl3pPr marL="984250" indent="-203200">
              <a:buSzPct val="100000"/>
              <a:buChar char="•"/>
              <a:defRPr sz="4000">
                <a:solidFill>
                  <a:srgbClr val="FFFFFF"/>
                </a:solidFill>
              </a:defRPr>
            </a:lvl3pPr>
            <a:lvl4pPr marL="1378194" indent="-263769">
              <a:buSzPct val="96428"/>
              <a:buChar char="•"/>
              <a:defRPr sz="4000">
                <a:solidFill>
                  <a:srgbClr val="FFFFFF"/>
                </a:solidFill>
              </a:defRPr>
            </a:lvl4pPr>
            <a:lvl5pPr marL="1721094" indent="-263769">
              <a:buSzPct val="96428"/>
              <a:buChar char="•"/>
              <a:defRPr sz="40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hape 31"/>
          <p:cNvSpPr/>
          <p:nvPr>
            <p:ph type="body" sz="quarter" idx="13"/>
          </p:nvPr>
        </p:nvSpPr>
        <p:spPr>
          <a:xfrm>
            <a:off x="685799" y="2741692"/>
            <a:ext cx="7428002" cy="489901"/>
          </a:xfrm>
          <a:prstGeom prst="rect">
            <a:avLst/>
          </a:prstGeom>
        </p:spPr>
        <p:txBody>
          <a:bodyPr lIns="91424" tIns="91424" rIns="91424" bIns="91424">
            <a:normAutofit fontScale="100000" lnSpcReduction="0"/>
          </a:bodyPr>
          <a:lstStyle/>
          <a:p>
            <a:pPr>
              <a:lnSpc>
                <a:spcPct val="90000"/>
              </a:lnSpc>
              <a:spcBef>
                <a:spcPts val="700"/>
              </a:spcBef>
              <a:defRPr sz="2000">
                <a:solidFill>
                  <a:srgbClr val="FFFFFF"/>
                </a:solidFill>
              </a:defRPr>
            </a:pPr>
          </a:p>
        </p:txBody>
      </p:sp>
      <p:pic>
        <p:nvPicPr>
          <p:cNvPr id="32" name="image00.png"/>
          <p:cNvPicPr>
            <a:picLocks noChangeAspect="1"/>
          </p:cNvPicPr>
          <p:nvPr/>
        </p:nvPicPr>
        <p:blipFill>
          <a:blip r:embed="rId3">
            <a:extLst/>
          </a:blip>
          <a:stretch>
            <a:fillRect/>
          </a:stretch>
        </p:blipFill>
        <p:spPr>
          <a:xfrm>
            <a:off x="7640663" y="3860712"/>
            <a:ext cx="1274701" cy="1069501"/>
          </a:xfrm>
          <a:prstGeom prst="rect">
            <a:avLst/>
          </a:prstGeom>
          <a:ln w="12700">
            <a:miter lim="400000"/>
          </a:ln>
        </p:spPr>
      </p:pic>
      <p:sp>
        <p:nvSpPr>
          <p:cNvPr id="33" name="Shape 3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4_Title Slide">
    <p:spTree>
      <p:nvGrpSpPr>
        <p:cNvPr id="1" name=""/>
        <p:cNvGrpSpPr/>
        <p:nvPr/>
      </p:nvGrpSpPr>
      <p:grpSpPr>
        <a:xfrm>
          <a:off x="0" y="0"/>
          <a:ext cx="0" cy="0"/>
          <a:chOff x="0" y="0"/>
          <a:chExt cx="0" cy="0"/>
        </a:xfrm>
      </p:grpSpPr>
      <p:pic>
        <p:nvPicPr>
          <p:cNvPr id="40" name="image03.jpeg"/>
          <p:cNvPicPr>
            <a:picLocks noChangeAspect="1"/>
          </p:cNvPicPr>
          <p:nvPr/>
        </p:nvPicPr>
        <p:blipFill>
          <a:blip r:embed="rId2">
            <a:extLst/>
          </a:blip>
          <a:stretch>
            <a:fillRect/>
          </a:stretch>
        </p:blipFill>
        <p:spPr>
          <a:xfrm>
            <a:off x="1353" y="0"/>
            <a:ext cx="9141302" cy="4108800"/>
          </a:xfrm>
          <a:prstGeom prst="rect">
            <a:avLst/>
          </a:prstGeom>
          <a:ln w="12700">
            <a:miter lim="400000"/>
          </a:ln>
        </p:spPr>
      </p:pic>
      <p:pic>
        <p:nvPicPr>
          <p:cNvPr id="41" name="image02.png"/>
          <p:cNvPicPr>
            <a:picLocks noChangeAspect="1"/>
          </p:cNvPicPr>
          <p:nvPr/>
        </p:nvPicPr>
        <p:blipFill>
          <a:blip r:embed="rId3">
            <a:extLst/>
          </a:blip>
          <a:srcRect l="1528" t="1342" r="0" b="2666"/>
          <a:stretch>
            <a:fillRect/>
          </a:stretch>
        </p:blipFill>
        <p:spPr>
          <a:xfrm>
            <a:off x="-1" y="0"/>
            <a:ext cx="4176002" cy="5143500"/>
          </a:xfrm>
          <a:prstGeom prst="rect">
            <a:avLst/>
          </a:prstGeom>
          <a:ln w="12700">
            <a:miter lim="400000"/>
          </a:ln>
        </p:spPr>
      </p:pic>
      <p:sp>
        <p:nvSpPr>
          <p:cNvPr id="42" name="Shape 42"/>
          <p:cNvSpPr/>
          <p:nvPr>
            <p:ph type="body" sz="quarter" idx="1"/>
          </p:nvPr>
        </p:nvSpPr>
        <p:spPr>
          <a:xfrm>
            <a:off x="685800" y="1323360"/>
            <a:ext cx="7428001" cy="1174801"/>
          </a:xfrm>
          <a:prstGeom prst="rect">
            <a:avLst/>
          </a:prstGeom>
        </p:spPr>
        <p:txBody>
          <a:bodyPr lIns="91424" tIns="91424" rIns="91424" bIns="91424">
            <a:normAutofit fontScale="100000" lnSpcReduction="0"/>
          </a:bodyPr>
          <a:lstStyle>
            <a:lvl1pPr>
              <a:defRPr sz="4000">
                <a:solidFill>
                  <a:srgbClr val="FFFFFF"/>
                </a:solidFill>
              </a:defRPr>
            </a:lvl1pPr>
            <a:lvl2pPr marL="584200" indent="-127000">
              <a:buSzPct val="100000"/>
              <a:buChar char="•"/>
              <a:defRPr sz="4000">
                <a:solidFill>
                  <a:srgbClr val="FFFFFF"/>
                </a:solidFill>
              </a:defRPr>
            </a:lvl2pPr>
            <a:lvl3pPr marL="984250" indent="-203200">
              <a:buSzPct val="100000"/>
              <a:buChar char="•"/>
              <a:defRPr sz="4000">
                <a:solidFill>
                  <a:srgbClr val="FFFFFF"/>
                </a:solidFill>
              </a:defRPr>
            </a:lvl3pPr>
            <a:lvl4pPr marL="1378194" indent="-263769">
              <a:buSzPct val="96428"/>
              <a:buChar char="•"/>
              <a:defRPr sz="4000">
                <a:solidFill>
                  <a:srgbClr val="FFFFFF"/>
                </a:solidFill>
              </a:defRPr>
            </a:lvl4pPr>
            <a:lvl5pPr marL="1721094" indent="-263769">
              <a:buSzPct val="96428"/>
              <a:buChar char="•"/>
              <a:defRPr sz="40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3" name="Shape 43"/>
          <p:cNvSpPr/>
          <p:nvPr>
            <p:ph type="body" sz="quarter" idx="13"/>
          </p:nvPr>
        </p:nvSpPr>
        <p:spPr>
          <a:xfrm>
            <a:off x="685799" y="2741692"/>
            <a:ext cx="7428002" cy="489901"/>
          </a:xfrm>
          <a:prstGeom prst="rect">
            <a:avLst/>
          </a:prstGeom>
        </p:spPr>
        <p:txBody>
          <a:bodyPr lIns="91424" tIns="91424" rIns="91424" bIns="91424">
            <a:normAutofit fontScale="100000" lnSpcReduction="0"/>
          </a:bodyPr>
          <a:lstStyle/>
          <a:p>
            <a:pPr>
              <a:lnSpc>
                <a:spcPct val="90000"/>
              </a:lnSpc>
              <a:spcBef>
                <a:spcPts val="700"/>
              </a:spcBef>
              <a:defRPr sz="2000">
                <a:solidFill>
                  <a:srgbClr val="FFFFFF"/>
                </a:solidFill>
              </a:defRPr>
            </a:pPr>
          </a:p>
        </p:txBody>
      </p:sp>
      <p:pic>
        <p:nvPicPr>
          <p:cNvPr id="44" name="image01.png"/>
          <p:cNvPicPr>
            <a:picLocks noChangeAspect="1"/>
          </p:cNvPicPr>
          <p:nvPr/>
        </p:nvPicPr>
        <p:blipFill>
          <a:blip r:embed="rId4">
            <a:extLst/>
          </a:blip>
          <a:stretch>
            <a:fillRect/>
          </a:stretch>
        </p:blipFill>
        <p:spPr>
          <a:xfrm>
            <a:off x="8193023" y="4326075"/>
            <a:ext cx="722401" cy="603901"/>
          </a:xfrm>
          <a:prstGeom prst="rect">
            <a:avLst/>
          </a:prstGeom>
          <a:ln w="12700">
            <a:miter lim="400000"/>
          </a:ln>
        </p:spPr>
      </p:pic>
      <p:sp>
        <p:nvSpPr>
          <p:cNvPr id="45" name="Shape 4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5_Title Slide">
    <p:spTree>
      <p:nvGrpSpPr>
        <p:cNvPr id="1" name=""/>
        <p:cNvGrpSpPr/>
        <p:nvPr/>
      </p:nvGrpSpPr>
      <p:grpSpPr>
        <a:xfrm>
          <a:off x="0" y="0"/>
          <a:ext cx="0" cy="0"/>
          <a:chOff x="0" y="0"/>
          <a:chExt cx="0" cy="0"/>
        </a:xfrm>
      </p:grpSpPr>
      <p:sp>
        <p:nvSpPr>
          <p:cNvPr id="52" name="Shape 52"/>
          <p:cNvSpPr/>
          <p:nvPr/>
        </p:nvSpPr>
        <p:spPr>
          <a:xfrm>
            <a:off x="0" y="0"/>
            <a:ext cx="9144000" cy="4108800"/>
          </a:xfrm>
          <a:prstGeom prst="rect">
            <a:avLst/>
          </a:prstGeom>
          <a:gradFill>
            <a:gsLst>
              <a:gs pos="0">
                <a:schemeClr val="accent1"/>
              </a:gs>
              <a:gs pos="100000">
                <a:srgbClr val="124B6A"/>
              </a:gs>
            </a:gsLst>
            <a:lin ang="5400000"/>
          </a:gradFill>
          <a:ln w="12700">
            <a:miter lim="400000"/>
          </a:ln>
        </p:spPr>
        <p:txBody>
          <a:bodyPr lIns="45719" rIns="45719" anchor="ctr"/>
          <a:lstStyle/>
          <a:p>
            <a:pPr algn="ctr">
              <a:defRPr b="1" sz="1800">
                <a:solidFill>
                  <a:srgbClr val="FFFFFF"/>
                </a:solidFill>
              </a:defRPr>
            </a:pPr>
          </a:p>
        </p:txBody>
      </p:sp>
      <p:pic>
        <p:nvPicPr>
          <p:cNvPr id="53" name="image02.png"/>
          <p:cNvPicPr>
            <a:picLocks noChangeAspect="1"/>
          </p:cNvPicPr>
          <p:nvPr/>
        </p:nvPicPr>
        <p:blipFill>
          <a:blip r:embed="rId2">
            <a:extLst/>
          </a:blip>
          <a:srcRect l="1528" t="1342" r="0" b="2666"/>
          <a:stretch>
            <a:fillRect/>
          </a:stretch>
        </p:blipFill>
        <p:spPr>
          <a:xfrm>
            <a:off x="-1" y="0"/>
            <a:ext cx="4176002" cy="5143500"/>
          </a:xfrm>
          <a:prstGeom prst="rect">
            <a:avLst/>
          </a:prstGeom>
          <a:ln w="12700">
            <a:miter lim="400000"/>
          </a:ln>
        </p:spPr>
      </p:pic>
      <p:sp>
        <p:nvSpPr>
          <p:cNvPr id="54" name="Shape 54"/>
          <p:cNvSpPr/>
          <p:nvPr>
            <p:ph type="body" sz="quarter" idx="1"/>
          </p:nvPr>
        </p:nvSpPr>
        <p:spPr>
          <a:xfrm>
            <a:off x="685800" y="1323360"/>
            <a:ext cx="7428001" cy="1174801"/>
          </a:xfrm>
          <a:prstGeom prst="rect">
            <a:avLst/>
          </a:prstGeom>
        </p:spPr>
        <p:txBody>
          <a:bodyPr lIns="91424" tIns="91424" rIns="91424" bIns="91424">
            <a:normAutofit fontScale="100000" lnSpcReduction="0"/>
          </a:bodyPr>
          <a:lstStyle>
            <a:lvl1pPr>
              <a:defRPr sz="4000">
                <a:solidFill>
                  <a:srgbClr val="FFFFFF"/>
                </a:solidFill>
              </a:defRPr>
            </a:lvl1pPr>
            <a:lvl2pPr marL="584200" indent="-127000">
              <a:buSzPct val="100000"/>
              <a:buChar char="•"/>
              <a:defRPr sz="4000">
                <a:solidFill>
                  <a:srgbClr val="FFFFFF"/>
                </a:solidFill>
              </a:defRPr>
            </a:lvl2pPr>
            <a:lvl3pPr marL="984250" indent="-203200">
              <a:buSzPct val="100000"/>
              <a:buChar char="•"/>
              <a:defRPr sz="4000">
                <a:solidFill>
                  <a:srgbClr val="FFFFFF"/>
                </a:solidFill>
              </a:defRPr>
            </a:lvl3pPr>
            <a:lvl4pPr marL="1378194" indent="-263769">
              <a:buSzPct val="96428"/>
              <a:buChar char="•"/>
              <a:defRPr sz="4000">
                <a:solidFill>
                  <a:srgbClr val="FFFFFF"/>
                </a:solidFill>
              </a:defRPr>
            </a:lvl4pPr>
            <a:lvl5pPr marL="1721094" indent="-263769">
              <a:buSzPct val="96428"/>
              <a:buChar char="•"/>
              <a:defRPr sz="40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5" name="Shape 55"/>
          <p:cNvSpPr/>
          <p:nvPr>
            <p:ph type="body" sz="quarter" idx="13"/>
          </p:nvPr>
        </p:nvSpPr>
        <p:spPr>
          <a:xfrm>
            <a:off x="685799" y="2741692"/>
            <a:ext cx="7428002" cy="489901"/>
          </a:xfrm>
          <a:prstGeom prst="rect">
            <a:avLst/>
          </a:prstGeom>
        </p:spPr>
        <p:txBody>
          <a:bodyPr lIns="91424" tIns="91424" rIns="91424" bIns="91424">
            <a:normAutofit fontScale="100000" lnSpcReduction="0"/>
          </a:bodyPr>
          <a:lstStyle/>
          <a:p>
            <a:pPr>
              <a:lnSpc>
                <a:spcPct val="90000"/>
              </a:lnSpc>
              <a:spcBef>
                <a:spcPts val="700"/>
              </a:spcBef>
              <a:defRPr sz="2000">
                <a:solidFill>
                  <a:srgbClr val="FFFFFF"/>
                </a:solidFill>
              </a:defRPr>
            </a:pPr>
          </a:p>
        </p:txBody>
      </p:sp>
      <p:pic>
        <p:nvPicPr>
          <p:cNvPr id="56" name="image01.png"/>
          <p:cNvPicPr>
            <a:picLocks noChangeAspect="1"/>
          </p:cNvPicPr>
          <p:nvPr/>
        </p:nvPicPr>
        <p:blipFill>
          <a:blip r:embed="rId3">
            <a:extLst/>
          </a:blip>
          <a:stretch>
            <a:fillRect/>
          </a:stretch>
        </p:blipFill>
        <p:spPr>
          <a:xfrm>
            <a:off x="8193023" y="4326075"/>
            <a:ext cx="722401" cy="603901"/>
          </a:xfrm>
          <a:prstGeom prst="rect">
            <a:avLst/>
          </a:prstGeom>
          <a:ln w="12700">
            <a:miter lim="400000"/>
          </a:ln>
        </p:spPr>
      </p:pic>
      <p:sp>
        <p:nvSpPr>
          <p:cNvPr id="57" name="Shape 5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1_ Title and Content - White">
    <p:spTree>
      <p:nvGrpSpPr>
        <p:cNvPr id="1" name=""/>
        <p:cNvGrpSpPr/>
        <p:nvPr/>
      </p:nvGrpSpPr>
      <p:grpSpPr>
        <a:xfrm>
          <a:off x="0" y="0"/>
          <a:ext cx="0" cy="0"/>
          <a:chOff x="0" y="0"/>
          <a:chExt cx="0" cy="0"/>
        </a:xfrm>
      </p:grpSpPr>
      <p:sp>
        <p:nvSpPr>
          <p:cNvPr id="64" name="Shape 64"/>
          <p:cNvSpPr/>
          <p:nvPr>
            <p:ph type="title"/>
          </p:nvPr>
        </p:nvSpPr>
        <p:spPr>
          <a:xfrm>
            <a:off x="228600" y="273842"/>
            <a:ext cx="8686800" cy="480002"/>
          </a:xfrm>
          <a:prstGeom prst="rect">
            <a:avLst/>
          </a:prstGeom>
        </p:spPr>
        <p:txBody>
          <a:bodyPr lIns="91424" tIns="91424" rIns="91424" bIns="91424" anchor="t">
            <a:normAutofit fontScale="100000" lnSpcReduction="0"/>
          </a:bodyPr>
          <a:lstStyle>
            <a:lvl1pPr>
              <a:lnSpc>
                <a:spcPct val="90000"/>
              </a:lnSpc>
              <a:defRPr sz="3200">
                <a:solidFill>
                  <a:schemeClr val="accent1"/>
                </a:solidFill>
              </a:defRPr>
            </a:lvl1pPr>
          </a:lstStyle>
          <a:p>
            <a:pPr/>
            <a:r>
              <a:t>Title Text</a:t>
            </a:r>
          </a:p>
        </p:txBody>
      </p:sp>
      <p:sp>
        <p:nvSpPr>
          <p:cNvPr id="65" name="Shape 65"/>
          <p:cNvSpPr/>
          <p:nvPr>
            <p:ph type="body" idx="1"/>
          </p:nvPr>
        </p:nvSpPr>
        <p:spPr>
          <a:xfrm>
            <a:off x="228600" y="1369219"/>
            <a:ext cx="8686800" cy="3263401"/>
          </a:xfrm>
          <a:prstGeom prst="rect">
            <a:avLst/>
          </a:prstGeom>
        </p:spPr>
        <p:txBody>
          <a:bodyPr lIns="91424" tIns="91424" rIns="91424" bIns="91424">
            <a:normAutofit fontScale="100000" lnSpcReduction="0"/>
          </a:bodyPr>
          <a:lstStyle>
            <a:lvl1pPr marL="171450" indent="-44450">
              <a:lnSpc>
                <a:spcPct val="90000"/>
              </a:lnSpc>
              <a:spcBef>
                <a:spcPts val="700"/>
              </a:spcBef>
              <a:buClr>
                <a:schemeClr val="accent1"/>
              </a:buClr>
              <a:buSzPct val="100000"/>
              <a:buFont typeface="Arial"/>
              <a:buChar char="•"/>
              <a:defRPr sz="2000">
                <a:solidFill>
                  <a:srgbClr val="708491"/>
                </a:solidFill>
              </a:defRPr>
            </a:lvl1pPr>
            <a:lvl2pPr marL="520700" indent="-63500">
              <a:lnSpc>
                <a:spcPct val="90000"/>
              </a:lnSpc>
              <a:spcBef>
                <a:spcPts val="700"/>
              </a:spcBef>
              <a:buClr>
                <a:schemeClr val="accent1"/>
              </a:buClr>
              <a:buSzPct val="100000"/>
              <a:buFont typeface="Arial"/>
              <a:buChar char="−"/>
              <a:defRPr sz="2000">
                <a:solidFill>
                  <a:srgbClr val="708491"/>
                </a:solidFill>
              </a:defRPr>
            </a:lvl2pPr>
            <a:lvl3pPr marL="882650" indent="-101600">
              <a:lnSpc>
                <a:spcPct val="90000"/>
              </a:lnSpc>
              <a:spcBef>
                <a:spcPts val="700"/>
              </a:spcBef>
              <a:buClr>
                <a:schemeClr val="accent1"/>
              </a:buClr>
              <a:buSzPct val="100000"/>
              <a:buFont typeface="Arial"/>
              <a:buChar char="•"/>
              <a:defRPr sz="2000">
                <a:solidFill>
                  <a:srgbClr val="708491"/>
                </a:solidFill>
              </a:defRPr>
            </a:lvl3pPr>
            <a:lvl4pPr marL="1246309" indent="-131884">
              <a:lnSpc>
                <a:spcPct val="90000"/>
              </a:lnSpc>
              <a:spcBef>
                <a:spcPts val="700"/>
              </a:spcBef>
              <a:buClr>
                <a:schemeClr val="accent1"/>
              </a:buClr>
              <a:buSzPct val="96428"/>
              <a:buFont typeface="Arial"/>
              <a:buChar char="−"/>
              <a:defRPr sz="2000">
                <a:solidFill>
                  <a:srgbClr val="708491"/>
                </a:solidFill>
              </a:defRPr>
            </a:lvl4pPr>
            <a:lvl5pPr marL="1589209" indent="-131884">
              <a:lnSpc>
                <a:spcPct val="90000"/>
              </a:lnSpc>
              <a:spcBef>
                <a:spcPts val="700"/>
              </a:spcBef>
              <a:buClr>
                <a:schemeClr val="accent1"/>
              </a:buClr>
              <a:buSzPct val="96428"/>
              <a:buFont typeface="Arial"/>
              <a:buChar char="➢"/>
              <a:defRPr sz="2000">
                <a:solidFill>
                  <a:srgbClr val="708491"/>
                </a:solidFill>
              </a:defRPr>
            </a:lvl5pPr>
          </a:lstStyle>
          <a:p>
            <a:pPr/>
            <a:r>
              <a:t>Body Level One</a:t>
            </a:r>
          </a:p>
          <a:p>
            <a:pPr lvl="1"/>
            <a:r>
              <a:t>Body Level Two</a:t>
            </a:r>
          </a:p>
          <a:p>
            <a:pPr lvl="2"/>
            <a:r>
              <a:t>Body Level Three</a:t>
            </a:r>
          </a:p>
          <a:p>
            <a:pPr lvl="3"/>
            <a:r>
              <a:t>Body Level Four</a:t>
            </a:r>
          </a:p>
          <a:p>
            <a:pPr lvl="4"/>
            <a:r>
              <a:t>Body Level Five</a:t>
            </a:r>
          </a:p>
        </p:txBody>
      </p:sp>
      <p:sp>
        <p:nvSpPr>
          <p:cNvPr id="66" name="Shape 66"/>
          <p:cNvSpPr/>
          <p:nvPr>
            <p:ph type="body" sz="quarter" idx="13"/>
          </p:nvPr>
        </p:nvSpPr>
        <p:spPr>
          <a:xfrm>
            <a:off x="228600" y="766762"/>
            <a:ext cx="8686800" cy="468299"/>
          </a:xfrm>
          <a:prstGeom prst="rect">
            <a:avLst/>
          </a:prstGeom>
        </p:spPr>
        <p:txBody>
          <a:bodyPr lIns="91424" tIns="91424" rIns="91424" bIns="91424">
            <a:normAutofit fontScale="100000" lnSpcReduction="0"/>
          </a:bodyPr>
          <a:lstStyle/>
          <a:p>
            <a:pPr defTabSz="886968">
              <a:lnSpc>
                <a:spcPct val="90000"/>
              </a:lnSpc>
              <a:spcBef>
                <a:spcPts val="600"/>
              </a:spcBef>
              <a:defRPr sz="2037">
                <a:solidFill>
                  <a:srgbClr val="708491"/>
                </a:solidFill>
              </a:defRPr>
            </a:pPr>
          </a:p>
        </p:txBody>
      </p:sp>
      <p:pic>
        <p:nvPicPr>
          <p:cNvPr id="67" name="image04.png"/>
          <p:cNvPicPr>
            <a:picLocks noChangeAspect="1"/>
          </p:cNvPicPr>
          <p:nvPr/>
        </p:nvPicPr>
        <p:blipFill>
          <a:blip r:embed="rId2">
            <a:extLst/>
          </a:blip>
          <a:stretch>
            <a:fillRect/>
          </a:stretch>
        </p:blipFill>
        <p:spPr>
          <a:xfrm>
            <a:off x="8039403" y="4791124"/>
            <a:ext cx="876001" cy="228601"/>
          </a:xfrm>
          <a:prstGeom prst="rect">
            <a:avLst/>
          </a:prstGeom>
          <a:ln w="12700">
            <a:miter lim="400000"/>
          </a:ln>
        </p:spPr>
      </p:pic>
      <p:sp>
        <p:nvSpPr>
          <p:cNvPr id="68" name="Shape 68"/>
          <p:cNvSpPr/>
          <p:nvPr>
            <p:ph type="sldNum" sz="quarter" idx="2"/>
          </p:nvPr>
        </p:nvSpPr>
        <p:spPr>
          <a:xfrm>
            <a:off x="228600" y="4791980"/>
            <a:ext cx="245363" cy="226946"/>
          </a:xfrm>
          <a:prstGeom prst="rect">
            <a:avLst/>
          </a:prstGeom>
        </p:spPr>
        <p:txBody>
          <a:bodyPr lIns="45699" tIns="45699" rIns="45699" bIns="45699"/>
          <a:lstStyle>
            <a:lvl1pPr algn="l">
              <a:defRPr sz="1000">
                <a:solidFill>
                  <a:schemeClr val="accent1"/>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 Blue">
    <p:spTree>
      <p:nvGrpSpPr>
        <p:cNvPr id="1" name=""/>
        <p:cNvGrpSpPr/>
        <p:nvPr/>
      </p:nvGrpSpPr>
      <p:grpSpPr>
        <a:xfrm>
          <a:off x="0" y="0"/>
          <a:ext cx="0" cy="0"/>
          <a:chOff x="0" y="0"/>
          <a:chExt cx="0" cy="0"/>
        </a:xfrm>
      </p:grpSpPr>
      <p:sp>
        <p:nvSpPr>
          <p:cNvPr id="75" name="Shape 75"/>
          <p:cNvSpPr/>
          <p:nvPr/>
        </p:nvSpPr>
        <p:spPr>
          <a:xfrm>
            <a:off x="0" y="0"/>
            <a:ext cx="9144000" cy="5143500"/>
          </a:xfrm>
          <a:prstGeom prst="rect">
            <a:avLst/>
          </a:prstGeom>
          <a:gradFill>
            <a:gsLst>
              <a:gs pos="0">
                <a:srgbClr val="116B91"/>
              </a:gs>
              <a:gs pos="100000">
                <a:srgbClr val="2194CA"/>
              </a:gs>
            </a:gsLst>
            <a:lin ang="5400000"/>
          </a:gradFill>
          <a:ln w="12700">
            <a:miter lim="400000"/>
          </a:ln>
        </p:spPr>
        <p:txBody>
          <a:bodyPr lIns="45719" rIns="45719" anchor="ctr"/>
          <a:lstStyle/>
          <a:p>
            <a:pPr algn="ctr">
              <a:defRPr sz="1800">
                <a:solidFill>
                  <a:srgbClr val="FFFFFF"/>
                </a:solidFill>
              </a:defRPr>
            </a:pPr>
          </a:p>
        </p:txBody>
      </p:sp>
      <p:pic>
        <p:nvPicPr>
          <p:cNvPr id="76" name="image05.png"/>
          <p:cNvPicPr>
            <a:picLocks noChangeAspect="1"/>
          </p:cNvPicPr>
          <p:nvPr/>
        </p:nvPicPr>
        <p:blipFill>
          <a:blip r:embed="rId2">
            <a:extLst/>
          </a:blip>
          <a:stretch>
            <a:fillRect/>
          </a:stretch>
        </p:blipFill>
        <p:spPr>
          <a:xfrm>
            <a:off x="8084615" y="4819470"/>
            <a:ext cx="780001" cy="171901"/>
          </a:xfrm>
          <a:prstGeom prst="rect">
            <a:avLst/>
          </a:prstGeom>
          <a:ln w="12700">
            <a:miter lim="400000"/>
          </a:ln>
        </p:spPr>
      </p:pic>
      <p:sp>
        <p:nvSpPr>
          <p:cNvPr id="77" name="Shape 77"/>
          <p:cNvSpPr/>
          <p:nvPr>
            <p:ph type="title"/>
          </p:nvPr>
        </p:nvSpPr>
        <p:spPr>
          <a:xfrm>
            <a:off x="228600" y="273842"/>
            <a:ext cx="8686800" cy="480002"/>
          </a:xfrm>
          <a:prstGeom prst="rect">
            <a:avLst/>
          </a:prstGeom>
        </p:spPr>
        <p:txBody>
          <a:bodyPr lIns="91424" tIns="91424" rIns="91424" bIns="91424" anchor="t">
            <a:normAutofit fontScale="100000" lnSpcReduction="0"/>
          </a:bodyPr>
          <a:lstStyle>
            <a:lvl1pPr>
              <a:lnSpc>
                <a:spcPct val="90000"/>
              </a:lnSpc>
              <a:defRPr sz="3200">
                <a:solidFill>
                  <a:srgbClr val="FFFFFF"/>
                </a:solidFill>
              </a:defRPr>
            </a:lvl1pPr>
          </a:lstStyle>
          <a:p>
            <a:pPr/>
            <a:r>
              <a:t>Title Text</a:t>
            </a:r>
          </a:p>
        </p:txBody>
      </p:sp>
      <p:sp>
        <p:nvSpPr>
          <p:cNvPr id="78" name="Shape 78"/>
          <p:cNvSpPr/>
          <p:nvPr>
            <p:ph type="body" sz="quarter" idx="1"/>
          </p:nvPr>
        </p:nvSpPr>
        <p:spPr>
          <a:xfrm>
            <a:off x="228600" y="766762"/>
            <a:ext cx="8686800" cy="468299"/>
          </a:xfrm>
          <a:prstGeom prst="rect">
            <a:avLst/>
          </a:prstGeom>
        </p:spPr>
        <p:txBody>
          <a:bodyPr lIns="91424" tIns="91424" rIns="91424" bIns="91424">
            <a:normAutofit fontScale="100000" lnSpcReduction="0"/>
          </a:bodyPr>
          <a:lstStyle>
            <a:lvl1pPr>
              <a:lnSpc>
                <a:spcPct val="90000"/>
              </a:lnSpc>
              <a:spcBef>
                <a:spcPts val="700"/>
              </a:spcBef>
              <a:defRPr sz="2100">
                <a:solidFill>
                  <a:srgbClr val="FFFFFF"/>
                </a:solidFill>
              </a:defRPr>
            </a:lvl1pPr>
            <a:lvl2pPr marL="523875" indent="-66675">
              <a:lnSpc>
                <a:spcPct val="90000"/>
              </a:lnSpc>
              <a:spcBef>
                <a:spcPts val="700"/>
              </a:spcBef>
              <a:buSzPct val="100000"/>
              <a:buChar char="•"/>
              <a:defRPr sz="2100">
                <a:solidFill>
                  <a:srgbClr val="FFFFFF"/>
                </a:solidFill>
              </a:defRPr>
            </a:lvl2pPr>
            <a:lvl3pPr marL="887730" indent="-106680">
              <a:lnSpc>
                <a:spcPct val="90000"/>
              </a:lnSpc>
              <a:spcBef>
                <a:spcPts val="700"/>
              </a:spcBef>
              <a:buSzPct val="100000"/>
              <a:buChar char="•"/>
              <a:defRPr sz="2100">
                <a:solidFill>
                  <a:srgbClr val="FFFFFF"/>
                </a:solidFill>
              </a:defRPr>
            </a:lvl3pPr>
            <a:lvl4pPr marL="1252903" indent="-138478">
              <a:lnSpc>
                <a:spcPct val="90000"/>
              </a:lnSpc>
              <a:spcBef>
                <a:spcPts val="700"/>
              </a:spcBef>
              <a:buSzPct val="96428"/>
              <a:buChar char="•"/>
              <a:defRPr sz="2100">
                <a:solidFill>
                  <a:srgbClr val="FFFFFF"/>
                </a:solidFill>
              </a:defRPr>
            </a:lvl4pPr>
            <a:lvl5pPr marL="1595803" indent="-138478">
              <a:lnSpc>
                <a:spcPct val="90000"/>
              </a:lnSpc>
              <a:spcBef>
                <a:spcPts val="700"/>
              </a:spcBef>
              <a:buSzPct val="96428"/>
              <a:buChar char="•"/>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79" name="Shape 79"/>
          <p:cNvSpPr/>
          <p:nvPr>
            <p:ph type="body" idx="13"/>
          </p:nvPr>
        </p:nvSpPr>
        <p:spPr>
          <a:xfrm>
            <a:off x="228600" y="1369216"/>
            <a:ext cx="8686800" cy="3298201"/>
          </a:xfrm>
          <a:prstGeom prst="rect">
            <a:avLst/>
          </a:prstGeom>
        </p:spPr>
        <p:txBody>
          <a:bodyPr lIns="91424" tIns="91424" rIns="91424" bIns="91424">
            <a:normAutofit fontScale="100000" lnSpcReduction="0"/>
          </a:bodyPr>
          <a:lstStyle/>
          <a:p>
            <a:pPr marL="171450" indent="-44450">
              <a:lnSpc>
                <a:spcPct val="90000"/>
              </a:lnSpc>
              <a:spcBef>
                <a:spcPts val="700"/>
              </a:spcBef>
              <a:buClr>
                <a:schemeClr val="accent1"/>
              </a:buClr>
              <a:buSzPct val="100000"/>
              <a:buFont typeface="Arial"/>
              <a:buChar char="•"/>
              <a:defRPr sz="2000">
                <a:solidFill>
                  <a:srgbClr val="FFFFFF"/>
                </a:solidFill>
              </a:defRPr>
            </a:pPr>
          </a:p>
        </p:txBody>
      </p:sp>
      <p:sp>
        <p:nvSpPr>
          <p:cNvPr id="80" name="Shape 80"/>
          <p:cNvSpPr/>
          <p:nvPr>
            <p:ph type="sldNum" sz="quarter" idx="2"/>
          </p:nvPr>
        </p:nvSpPr>
        <p:spPr>
          <a:xfrm>
            <a:off x="228600" y="4791980"/>
            <a:ext cx="245363" cy="226946"/>
          </a:xfrm>
          <a:prstGeom prst="rect">
            <a:avLst/>
          </a:prstGeom>
        </p:spPr>
        <p:txBody>
          <a:bodyPr lIns="45699" tIns="45699" rIns="45699" bIns="45699"/>
          <a:lstStyle>
            <a:lvl1pPr algn="l">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2_Title and Content - White">
    <p:spTree>
      <p:nvGrpSpPr>
        <p:cNvPr id="1" name=""/>
        <p:cNvGrpSpPr/>
        <p:nvPr/>
      </p:nvGrpSpPr>
      <p:grpSpPr>
        <a:xfrm>
          <a:off x="0" y="0"/>
          <a:ext cx="0" cy="0"/>
          <a:chOff x="0" y="0"/>
          <a:chExt cx="0" cy="0"/>
        </a:xfrm>
      </p:grpSpPr>
      <p:pic>
        <p:nvPicPr>
          <p:cNvPr id="87" name="image04.png"/>
          <p:cNvPicPr>
            <a:picLocks noChangeAspect="1"/>
          </p:cNvPicPr>
          <p:nvPr/>
        </p:nvPicPr>
        <p:blipFill>
          <a:blip r:embed="rId2">
            <a:extLst/>
          </a:blip>
          <a:stretch>
            <a:fillRect/>
          </a:stretch>
        </p:blipFill>
        <p:spPr>
          <a:xfrm>
            <a:off x="8039403" y="4791124"/>
            <a:ext cx="876001" cy="228601"/>
          </a:xfrm>
          <a:prstGeom prst="rect">
            <a:avLst/>
          </a:prstGeom>
          <a:ln w="12700">
            <a:miter lim="400000"/>
          </a:ln>
        </p:spPr>
      </p:pic>
      <p:sp>
        <p:nvSpPr>
          <p:cNvPr id="88" name="Shape 88"/>
          <p:cNvSpPr/>
          <p:nvPr>
            <p:ph type="body" idx="1"/>
          </p:nvPr>
        </p:nvSpPr>
        <p:spPr>
          <a:xfrm>
            <a:off x="228600" y="845074"/>
            <a:ext cx="8686800" cy="3787501"/>
          </a:xfrm>
          <a:prstGeom prst="rect">
            <a:avLst/>
          </a:prstGeom>
        </p:spPr>
        <p:txBody>
          <a:bodyPr lIns="91424" tIns="91424" rIns="91424" bIns="91424">
            <a:normAutofit fontScale="100000" lnSpcReduction="0"/>
          </a:bodyPr>
          <a:lstStyle>
            <a:lvl1pPr marL="171450" indent="-44450">
              <a:lnSpc>
                <a:spcPct val="90000"/>
              </a:lnSpc>
              <a:spcBef>
                <a:spcPts val="700"/>
              </a:spcBef>
              <a:buClr>
                <a:schemeClr val="accent1"/>
              </a:buClr>
              <a:buSzPct val="100000"/>
              <a:buFont typeface="Arial"/>
              <a:buChar char="•"/>
              <a:defRPr sz="2000">
                <a:solidFill>
                  <a:srgbClr val="708491"/>
                </a:solidFill>
              </a:defRPr>
            </a:lvl1pPr>
            <a:lvl2pPr marL="520700" indent="-63500">
              <a:lnSpc>
                <a:spcPct val="90000"/>
              </a:lnSpc>
              <a:spcBef>
                <a:spcPts val="700"/>
              </a:spcBef>
              <a:buClr>
                <a:schemeClr val="accent1"/>
              </a:buClr>
              <a:buSzPct val="100000"/>
              <a:buFont typeface="Arial"/>
              <a:buChar char="−"/>
              <a:defRPr sz="2000">
                <a:solidFill>
                  <a:srgbClr val="708491"/>
                </a:solidFill>
              </a:defRPr>
            </a:lvl2pPr>
            <a:lvl3pPr marL="882650" indent="-101600">
              <a:lnSpc>
                <a:spcPct val="90000"/>
              </a:lnSpc>
              <a:spcBef>
                <a:spcPts val="700"/>
              </a:spcBef>
              <a:buClr>
                <a:schemeClr val="accent1"/>
              </a:buClr>
              <a:buSzPct val="100000"/>
              <a:buFont typeface="Arial"/>
              <a:buChar char="•"/>
              <a:defRPr sz="2000">
                <a:solidFill>
                  <a:srgbClr val="708491"/>
                </a:solidFill>
              </a:defRPr>
            </a:lvl3pPr>
            <a:lvl4pPr marL="1246309" indent="-131884">
              <a:lnSpc>
                <a:spcPct val="90000"/>
              </a:lnSpc>
              <a:spcBef>
                <a:spcPts val="700"/>
              </a:spcBef>
              <a:buClr>
                <a:schemeClr val="accent1"/>
              </a:buClr>
              <a:buSzPct val="96428"/>
              <a:buFont typeface="Arial"/>
              <a:buChar char="−"/>
              <a:defRPr sz="2000">
                <a:solidFill>
                  <a:srgbClr val="708491"/>
                </a:solidFill>
              </a:defRPr>
            </a:lvl4pPr>
            <a:lvl5pPr marL="1589209" indent="-131884">
              <a:lnSpc>
                <a:spcPct val="90000"/>
              </a:lnSpc>
              <a:spcBef>
                <a:spcPts val="700"/>
              </a:spcBef>
              <a:buClr>
                <a:schemeClr val="accent1"/>
              </a:buClr>
              <a:buSzPct val="96428"/>
              <a:buFont typeface="Arial"/>
              <a:buChar char="➢"/>
              <a:defRPr sz="2000">
                <a:solidFill>
                  <a:srgbClr val="708491"/>
                </a:solidFill>
              </a:defRPr>
            </a:lvl5pPr>
          </a:lstStyle>
          <a:p>
            <a:pPr/>
            <a:r>
              <a:t>Body Level One</a:t>
            </a:r>
          </a:p>
          <a:p>
            <a:pPr lvl="1"/>
            <a:r>
              <a:t>Body Level Two</a:t>
            </a:r>
          </a:p>
          <a:p>
            <a:pPr lvl="2"/>
            <a:r>
              <a:t>Body Level Three</a:t>
            </a:r>
          </a:p>
          <a:p>
            <a:pPr lvl="3"/>
            <a:r>
              <a:t>Body Level Four</a:t>
            </a:r>
          </a:p>
          <a:p>
            <a:pPr lvl="4"/>
            <a:r>
              <a:t>Body Level Five</a:t>
            </a:r>
          </a:p>
        </p:txBody>
      </p:sp>
      <p:sp>
        <p:nvSpPr>
          <p:cNvPr id="89" name="Shape 89"/>
          <p:cNvSpPr/>
          <p:nvPr>
            <p:ph type="sldNum" sz="quarter" idx="2"/>
          </p:nvPr>
        </p:nvSpPr>
        <p:spPr>
          <a:xfrm>
            <a:off x="228600" y="4791980"/>
            <a:ext cx="245363" cy="226946"/>
          </a:xfrm>
          <a:prstGeom prst="rect">
            <a:avLst/>
          </a:prstGeom>
        </p:spPr>
        <p:txBody>
          <a:bodyPr lIns="45699" tIns="45699" rIns="45699" bIns="45699"/>
          <a:lstStyle>
            <a:lvl1pPr algn="l">
              <a:defRPr sz="1000">
                <a:solidFill>
                  <a:schemeClr val="accent1"/>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2_Title and Content - Blue">
    <p:spTree>
      <p:nvGrpSpPr>
        <p:cNvPr id="1" name=""/>
        <p:cNvGrpSpPr/>
        <p:nvPr/>
      </p:nvGrpSpPr>
      <p:grpSpPr>
        <a:xfrm>
          <a:off x="0" y="0"/>
          <a:ext cx="0" cy="0"/>
          <a:chOff x="0" y="0"/>
          <a:chExt cx="0" cy="0"/>
        </a:xfrm>
      </p:grpSpPr>
      <p:sp>
        <p:nvSpPr>
          <p:cNvPr id="96" name="Shape 96"/>
          <p:cNvSpPr/>
          <p:nvPr/>
        </p:nvSpPr>
        <p:spPr>
          <a:xfrm>
            <a:off x="0" y="0"/>
            <a:ext cx="9144000" cy="5143500"/>
          </a:xfrm>
          <a:prstGeom prst="rect">
            <a:avLst/>
          </a:prstGeom>
          <a:gradFill>
            <a:gsLst>
              <a:gs pos="0">
                <a:srgbClr val="116B91"/>
              </a:gs>
              <a:gs pos="100000">
                <a:srgbClr val="2194CA"/>
              </a:gs>
            </a:gsLst>
            <a:lin ang="5400000"/>
          </a:gradFill>
          <a:ln w="12700">
            <a:miter lim="400000"/>
          </a:ln>
        </p:spPr>
        <p:txBody>
          <a:bodyPr lIns="45719" rIns="45719" anchor="ctr"/>
          <a:lstStyle/>
          <a:p>
            <a:pPr algn="ctr">
              <a:defRPr sz="1800">
                <a:solidFill>
                  <a:srgbClr val="FFFFFF"/>
                </a:solidFill>
              </a:defRPr>
            </a:pPr>
          </a:p>
        </p:txBody>
      </p:sp>
      <p:sp>
        <p:nvSpPr>
          <p:cNvPr id="97" name="Shape 97"/>
          <p:cNvSpPr/>
          <p:nvPr>
            <p:ph type="title"/>
          </p:nvPr>
        </p:nvSpPr>
        <p:spPr>
          <a:xfrm>
            <a:off x="228600" y="273842"/>
            <a:ext cx="8686800" cy="480002"/>
          </a:xfrm>
          <a:prstGeom prst="rect">
            <a:avLst/>
          </a:prstGeom>
        </p:spPr>
        <p:txBody>
          <a:bodyPr lIns="91424" tIns="91424" rIns="91424" bIns="91424" anchor="t">
            <a:normAutofit fontScale="100000" lnSpcReduction="0"/>
          </a:bodyPr>
          <a:lstStyle>
            <a:lvl1pPr>
              <a:lnSpc>
                <a:spcPct val="90000"/>
              </a:lnSpc>
              <a:defRPr sz="3200">
                <a:solidFill>
                  <a:srgbClr val="FFFFFF"/>
                </a:solidFill>
              </a:defRPr>
            </a:lvl1pPr>
          </a:lstStyle>
          <a:p>
            <a:pPr/>
            <a:r>
              <a:t>Title Text</a:t>
            </a:r>
          </a:p>
        </p:txBody>
      </p:sp>
      <p:pic>
        <p:nvPicPr>
          <p:cNvPr id="98" name="image05.png"/>
          <p:cNvPicPr>
            <a:picLocks noChangeAspect="1"/>
          </p:cNvPicPr>
          <p:nvPr/>
        </p:nvPicPr>
        <p:blipFill>
          <a:blip r:embed="rId2">
            <a:extLst/>
          </a:blip>
          <a:stretch>
            <a:fillRect/>
          </a:stretch>
        </p:blipFill>
        <p:spPr>
          <a:xfrm>
            <a:off x="8084615" y="4819470"/>
            <a:ext cx="780001" cy="171901"/>
          </a:xfrm>
          <a:prstGeom prst="rect">
            <a:avLst/>
          </a:prstGeom>
          <a:ln w="12700">
            <a:miter lim="400000"/>
          </a:ln>
        </p:spPr>
      </p:pic>
      <p:sp>
        <p:nvSpPr>
          <p:cNvPr id="99" name="Shape 99"/>
          <p:cNvSpPr/>
          <p:nvPr>
            <p:ph type="body" idx="1"/>
          </p:nvPr>
        </p:nvSpPr>
        <p:spPr>
          <a:xfrm>
            <a:off x="228600" y="837282"/>
            <a:ext cx="8686800" cy="3830100"/>
          </a:xfrm>
          <a:prstGeom prst="rect">
            <a:avLst/>
          </a:prstGeom>
        </p:spPr>
        <p:txBody>
          <a:bodyPr lIns="91424" tIns="91424" rIns="91424" bIns="91424">
            <a:normAutofit fontScale="100000" lnSpcReduction="0"/>
          </a:bodyPr>
          <a:lstStyle>
            <a:lvl1pPr marL="171450" indent="-44450">
              <a:lnSpc>
                <a:spcPct val="90000"/>
              </a:lnSpc>
              <a:spcBef>
                <a:spcPts val="700"/>
              </a:spcBef>
              <a:buClr>
                <a:schemeClr val="accent1"/>
              </a:buClr>
              <a:buSzPct val="100000"/>
              <a:buFont typeface="Arial"/>
              <a:buChar char="•"/>
              <a:defRPr sz="2000">
                <a:solidFill>
                  <a:srgbClr val="FFFFFF"/>
                </a:solidFill>
              </a:defRPr>
            </a:lvl1pPr>
            <a:lvl2pPr marL="520700" indent="-63500">
              <a:lnSpc>
                <a:spcPct val="90000"/>
              </a:lnSpc>
              <a:spcBef>
                <a:spcPts val="700"/>
              </a:spcBef>
              <a:buClr>
                <a:schemeClr val="accent1"/>
              </a:buClr>
              <a:buSzPct val="100000"/>
              <a:buFont typeface="Arial"/>
              <a:buChar char="−"/>
              <a:defRPr sz="2000">
                <a:solidFill>
                  <a:srgbClr val="FFFFFF"/>
                </a:solidFill>
              </a:defRPr>
            </a:lvl2pPr>
            <a:lvl3pPr marL="882650" indent="-101600">
              <a:lnSpc>
                <a:spcPct val="90000"/>
              </a:lnSpc>
              <a:spcBef>
                <a:spcPts val="700"/>
              </a:spcBef>
              <a:buClr>
                <a:schemeClr val="accent1"/>
              </a:buClr>
              <a:buSzPct val="100000"/>
              <a:buFont typeface="Arial"/>
              <a:buChar char="•"/>
              <a:defRPr sz="2000">
                <a:solidFill>
                  <a:srgbClr val="FFFFFF"/>
                </a:solidFill>
              </a:defRPr>
            </a:lvl3pPr>
            <a:lvl4pPr marL="1246309" indent="-131884">
              <a:lnSpc>
                <a:spcPct val="90000"/>
              </a:lnSpc>
              <a:spcBef>
                <a:spcPts val="700"/>
              </a:spcBef>
              <a:buClr>
                <a:schemeClr val="accent1"/>
              </a:buClr>
              <a:buSzPct val="96428"/>
              <a:buFont typeface="Arial"/>
              <a:buChar char="−"/>
              <a:defRPr sz="2000">
                <a:solidFill>
                  <a:srgbClr val="FFFFFF"/>
                </a:solidFill>
              </a:defRPr>
            </a:lvl4pPr>
            <a:lvl5pPr marL="1589209" indent="-131884">
              <a:lnSpc>
                <a:spcPct val="90000"/>
              </a:lnSpc>
              <a:spcBef>
                <a:spcPts val="700"/>
              </a:spcBef>
              <a:buClr>
                <a:schemeClr val="accent1"/>
              </a:buClr>
              <a:buSzPct val="96428"/>
              <a:buFont typeface="Arial"/>
              <a:buChar char="➢"/>
              <a:defRPr sz="20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0" name="Shape 100"/>
          <p:cNvSpPr/>
          <p:nvPr>
            <p:ph type="sldNum" sz="quarter" idx="2"/>
          </p:nvPr>
        </p:nvSpPr>
        <p:spPr>
          <a:xfrm>
            <a:off x="228600" y="4791980"/>
            <a:ext cx="245363" cy="226946"/>
          </a:xfrm>
          <a:prstGeom prst="rect">
            <a:avLst/>
          </a:prstGeom>
        </p:spPr>
        <p:txBody>
          <a:bodyPr lIns="45699" tIns="45699" rIns="45699" bIns="45699"/>
          <a:lstStyle>
            <a:lvl1pPr algn="l">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3_Title and Content - White">
    <p:spTree>
      <p:nvGrpSpPr>
        <p:cNvPr id="1" name=""/>
        <p:cNvGrpSpPr/>
        <p:nvPr/>
      </p:nvGrpSpPr>
      <p:grpSpPr>
        <a:xfrm>
          <a:off x="0" y="0"/>
          <a:ext cx="0" cy="0"/>
          <a:chOff x="0" y="0"/>
          <a:chExt cx="0" cy="0"/>
        </a:xfrm>
      </p:grpSpPr>
      <p:pic>
        <p:nvPicPr>
          <p:cNvPr id="107" name="image04.png"/>
          <p:cNvPicPr>
            <a:picLocks noChangeAspect="1"/>
          </p:cNvPicPr>
          <p:nvPr/>
        </p:nvPicPr>
        <p:blipFill>
          <a:blip r:embed="rId2">
            <a:extLst/>
          </a:blip>
          <a:stretch>
            <a:fillRect/>
          </a:stretch>
        </p:blipFill>
        <p:spPr>
          <a:xfrm>
            <a:off x="8039403" y="4791124"/>
            <a:ext cx="876001" cy="228601"/>
          </a:xfrm>
          <a:prstGeom prst="rect">
            <a:avLst/>
          </a:prstGeom>
          <a:ln w="12700">
            <a:miter lim="400000"/>
          </a:ln>
        </p:spPr>
      </p:pic>
      <p:sp>
        <p:nvSpPr>
          <p:cNvPr id="108" name="Shape 108"/>
          <p:cNvSpPr/>
          <p:nvPr>
            <p:ph type="title"/>
          </p:nvPr>
        </p:nvSpPr>
        <p:spPr>
          <a:xfrm>
            <a:off x="228600" y="273842"/>
            <a:ext cx="8686800" cy="480002"/>
          </a:xfrm>
          <a:prstGeom prst="rect">
            <a:avLst/>
          </a:prstGeom>
        </p:spPr>
        <p:txBody>
          <a:bodyPr lIns="91424" tIns="91424" rIns="91424" bIns="91424" anchor="t">
            <a:normAutofit fontScale="100000" lnSpcReduction="0"/>
          </a:bodyPr>
          <a:lstStyle>
            <a:lvl1pPr>
              <a:lnSpc>
                <a:spcPct val="90000"/>
              </a:lnSpc>
              <a:defRPr sz="3200">
                <a:solidFill>
                  <a:schemeClr val="accent1"/>
                </a:solidFill>
              </a:defRPr>
            </a:lvl1pPr>
          </a:lstStyle>
          <a:p>
            <a:pPr/>
            <a:r>
              <a:t>Title Text</a:t>
            </a:r>
          </a:p>
        </p:txBody>
      </p:sp>
      <p:sp>
        <p:nvSpPr>
          <p:cNvPr id="109" name="Shape 109"/>
          <p:cNvSpPr/>
          <p:nvPr>
            <p:ph type="body" sz="quarter" idx="1"/>
          </p:nvPr>
        </p:nvSpPr>
        <p:spPr>
          <a:xfrm>
            <a:off x="228600" y="766762"/>
            <a:ext cx="8686800" cy="468299"/>
          </a:xfrm>
          <a:prstGeom prst="rect">
            <a:avLst/>
          </a:prstGeom>
        </p:spPr>
        <p:txBody>
          <a:bodyPr lIns="91424" tIns="91424" rIns="91424" bIns="91424">
            <a:normAutofit fontScale="100000" lnSpcReduction="0"/>
          </a:bodyPr>
          <a:lstStyle>
            <a:lvl1pPr>
              <a:lnSpc>
                <a:spcPct val="90000"/>
              </a:lnSpc>
              <a:spcBef>
                <a:spcPts val="700"/>
              </a:spcBef>
              <a:defRPr sz="2100">
                <a:solidFill>
                  <a:srgbClr val="708491"/>
                </a:solidFill>
              </a:defRPr>
            </a:lvl1pPr>
            <a:lvl2pPr marL="523875" indent="-66675">
              <a:lnSpc>
                <a:spcPct val="90000"/>
              </a:lnSpc>
              <a:spcBef>
                <a:spcPts val="700"/>
              </a:spcBef>
              <a:buSzPct val="100000"/>
              <a:buChar char="•"/>
              <a:defRPr sz="2100">
                <a:solidFill>
                  <a:srgbClr val="708491"/>
                </a:solidFill>
              </a:defRPr>
            </a:lvl2pPr>
            <a:lvl3pPr marL="887730" indent="-106680">
              <a:lnSpc>
                <a:spcPct val="90000"/>
              </a:lnSpc>
              <a:spcBef>
                <a:spcPts val="700"/>
              </a:spcBef>
              <a:buSzPct val="100000"/>
              <a:buChar char="•"/>
              <a:defRPr sz="2100">
                <a:solidFill>
                  <a:srgbClr val="708491"/>
                </a:solidFill>
              </a:defRPr>
            </a:lvl3pPr>
            <a:lvl4pPr marL="1252903" indent="-138478">
              <a:lnSpc>
                <a:spcPct val="90000"/>
              </a:lnSpc>
              <a:spcBef>
                <a:spcPts val="700"/>
              </a:spcBef>
              <a:buSzPct val="96428"/>
              <a:buChar char="•"/>
              <a:defRPr sz="2100">
                <a:solidFill>
                  <a:srgbClr val="708491"/>
                </a:solidFill>
              </a:defRPr>
            </a:lvl4pPr>
            <a:lvl5pPr marL="1595803" indent="-138478">
              <a:lnSpc>
                <a:spcPct val="90000"/>
              </a:lnSpc>
              <a:spcBef>
                <a:spcPts val="700"/>
              </a:spcBef>
              <a:buSzPct val="96428"/>
              <a:buChar char="•"/>
              <a:defRPr sz="2100">
                <a:solidFill>
                  <a:srgbClr val="708491"/>
                </a:solidFill>
              </a:defRPr>
            </a:lvl5pPr>
          </a:lstStyle>
          <a:p>
            <a:pPr/>
            <a:r>
              <a:t>Body Level One</a:t>
            </a:r>
          </a:p>
          <a:p>
            <a:pPr lvl="1"/>
            <a:r>
              <a:t>Body Level Two</a:t>
            </a:r>
          </a:p>
          <a:p>
            <a:pPr lvl="2"/>
            <a:r>
              <a:t>Body Level Three</a:t>
            </a:r>
          </a:p>
          <a:p>
            <a:pPr lvl="3"/>
            <a:r>
              <a:t>Body Level Four</a:t>
            </a:r>
          </a:p>
          <a:p>
            <a:pPr lvl="4"/>
            <a:r>
              <a:t>Body Level Five</a:t>
            </a:r>
          </a:p>
        </p:txBody>
      </p:sp>
      <p:sp>
        <p:nvSpPr>
          <p:cNvPr id="110" name="Shape 110"/>
          <p:cNvSpPr/>
          <p:nvPr>
            <p:ph type="sldNum" sz="quarter" idx="2"/>
          </p:nvPr>
        </p:nvSpPr>
        <p:spPr>
          <a:xfrm>
            <a:off x="228600" y="4791980"/>
            <a:ext cx="245363" cy="226946"/>
          </a:xfrm>
          <a:prstGeom prst="rect">
            <a:avLst/>
          </a:prstGeom>
        </p:spPr>
        <p:txBody>
          <a:bodyPr lIns="45699" tIns="45699" rIns="45699" bIns="45699"/>
          <a:lstStyle>
            <a:lvl1pPr algn="l">
              <a:defRPr sz="1000">
                <a:solidFill>
                  <a:schemeClr val="accent1"/>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Relationship Id="rId17" Type="http://schemas.openxmlformats.org/officeDocument/2006/relationships/slideLayout" Target="../slideLayouts/slideLayout13.xml"/><Relationship Id="rId18" Type="http://schemas.openxmlformats.org/officeDocument/2006/relationships/slideLayout" Target="../slideLayouts/slideLayout14.xml"/><Relationship Id="rId19" Type="http://schemas.openxmlformats.org/officeDocument/2006/relationships/slideLayout" Target="../slideLayouts/slideLayout15.xml"/><Relationship Id="rId20" Type="http://schemas.openxmlformats.org/officeDocument/2006/relationships/slideLayout" Target="../slideLayouts/slideLayout16.xml"/><Relationship Id="rId21" Type="http://schemas.openxmlformats.org/officeDocument/2006/relationships/slideLayout" Target="../slideLayouts/slideLayout17.xml"/><Relationship Id="rId2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03.jpeg"/>
          <p:cNvPicPr>
            <a:picLocks noChangeAspect="1"/>
          </p:cNvPicPr>
          <p:nvPr/>
        </p:nvPicPr>
        <p:blipFill>
          <a:blip r:embed="rId2">
            <a:extLst/>
          </a:blip>
          <a:stretch>
            <a:fillRect/>
          </a:stretch>
        </p:blipFill>
        <p:spPr>
          <a:xfrm>
            <a:off x="1353" y="0"/>
            <a:ext cx="9141302" cy="5143500"/>
          </a:xfrm>
          <a:prstGeom prst="rect">
            <a:avLst/>
          </a:prstGeom>
          <a:ln w="12700">
            <a:miter lim="400000"/>
          </a:ln>
        </p:spPr>
      </p:pic>
      <p:pic>
        <p:nvPicPr>
          <p:cNvPr id="3" name="image02.png"/>
          <p:cNvPicPr>
            <a:picLocks noChangeAspect="1"/>
          </p:cNvPicPr>
          <p:nvPr/>
        </p:nvPicPr>
        <p:blipFill>
          <a:blip r:embed="rId3">
            <a:extLst/>
          </a:blip>
          <a:srcRect l="1528" t="1342" r="0" b="2666"/>
          <a:stretch>
            <a:fillRect/>
          </a:stretch>
        </p:blipFill>
        <p:spPr>
          <a:xfrm>
            <a:off x="-1" y="0"/>
            <a:ext cx="4176002" cy="5143500"/>
          </a:xfrm>
          <a:prstGeom prst="rect">
            <a:avLst/>
          </a:prstGeom>
          <a:ln w="12700">
            <a:miter lim="400000"/>
          </a:ln>
        </p:spPr>
      </p:pic>
      <p:pic>
        <p:nvPicPr>
          <p:cNvPr id="4" name="image00.png"/>
          <p:cNvPicPr>
            <a:picLocks noChangeAspect="1"/>
          </p:cNvPicPr>
          <p:nvPr/>
        </p:nvPicPr>
        <p:blipFill>
          <a:blip r:embed="rId4">
            <a:extLst/>
          </a:blip>
          <a:stretch>
            <a:fillRect/>
          </a:stretch>
        </p:blipFill>
        <p:spPr>
          <a:xfrm>
            <a:off x="3100615" y="1155091"/>
            <a:ext cx="2942701" cy="2468699"/>
          </a:xfrm>
          <a:prstGeom prst="rect">
            <a:avLst/>
          </a:prstGeom>
          <a:ln w="12700">
            <a:miter lim="400000"/>
          </a:ln>
        </p:spPr>
      </p:pic>
      <p:sp>
        <p:nvSpPr>
          <p:cNvPr id="5" name="Shape 5"/>
          <p:cNvSpPr/>
          <p:nvPr>
            <p:ph type="title"/>
          </p:nvPr>
        </p:nvSpPr>
        <p:spPr>
          <a:xfrm>
            <a:off x="457200" y="69056"/>
            <a:ext cx="8229600" cy="1131094"/>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6" name="Shape 6"/>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7" name="Shape 7"/>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Arial"/>
          <a:ea typeface="Arial"/>
          <a:cs typeface="Arial"/>
          <a:sym typeface="Arial"/>
        </a:defRPr>
      </a:lvl9pPr>
    </p:titleStyle>
    <p:bodyStyle>
      <a:lvl1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1400" u="none">
          <a:ln>
            <a:noFill/>
          </a:ln>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vieux@docker.com" TargetMode="Externa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5.png"/><Relationship Id="rId3" Type="http://schemas.openxmlformats.org/officeDocument/2006/relationships/image" Target="../media/image1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7.png"/><Relationship Id="rId3" Type="http://schemas.openxmlformats.org/officeDocument/2006/relationships/image" Target="../media/image1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9.png"/><Relationship Id="rId3" Type="http://schemas.openxmlformats.org/officeDocument/2006/relationships/image" Target="../media/image20.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2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github.com/krallin/tini" TargetMode="Externa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png"/><Relationship Id="rId3" Type="http://schemas.openxmlformats.org/officeDocument/2006/relationships/image" Target="../media/image8.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png"/><Relationship Id="rId3" Type="http://schemas.openxmlformats.org/officeDocument/2006/relationships/image" Target="../media/image1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3.pn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body" sz="quarter" idx="1"/>
          </p:nvPr>
        </p:nvSpPr>
        <p:spPr>
          <a:xfrm>
            <a:off x="685799" y="1323360"/>
            <a:ext cx="7428002" cy="1174801"/>
          </a:xfrm>
          <a:prstGeom prst="rect">
            <a:avLst/>
          </a:prstGeom>
        </p:spPr>
        <p:txBody>
          <a:bodyPr/>
          <a:lstStyle>
            <a:lvl1pPr>
              <a:defRPr b="1">
                <a:solidFill>
                  <a:srgbClr val="E7E6E6"/>
                </a:solidFill>
              </a:defRPr>
            </a:lvl1pPr>
          </a:lstStyle>
          <a:p>
            <a:pPr/>
            <a:r>
              <a:t>What’s new in Docker 1.13.0</a:t>
            </a:r>
          </a:p>
        </p:txBody>
      </p:sp>
      <p:sp>
        <p:nvSpPr>
          <p:cNvPr id="270" name="Shape 270"/>
          <p:cNvSpPr/>
          <p:nvPr/>
        </p:nvSpPr>
        <p:spPr>
          <a:xfrm>
            <a:off x="685799" y="2741692"/>
            <a:ext cx="7428002" cy="4899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lnSpc>
                <a:spcPct val="90000"/>
              </a:lnSpc>
              <a:defRPr sz="2000">
                <a:solidFill>
                  <a:srgbClr val="E7E6E6"/>
                </a:solidFill>
              </a:defRPr>
            </a:lvl1pPr>
          </a:lstStyle>
          <a:p>
            <a:pPr/>
            <a:r>
              <a:t>spoiler alert: a lot!!</a:t>
            </a:r>
          </a:p>
        </p:txBody>
      </p:sp>
      <p:sp>
        <p:nvSpPr>
          <p:cNvPr id="271" name="Shape 271"/>
          <p:cNvSpPr/>
          <p:nvPr>
            <p:ph type="body" idx="13"/>
          </p:nvPr>
        </p:nvSpPr>
        <p:spPr>
          <a:xfrm>
            <a:off x="685799" y="4124854"/>
            <a:ext cx="7428002" cy="886801"/>
          </a:xfrm>
          <a:prstGeom prst="rect">
            <a:avLst/>
          </a:prstGeom>
          <a:extLst>
            <a:ext uri="{C572A759-6A51-4108-AA02-DFA0A04FC94B}">
              <ma14:wrappingTextBoxFlag xmlns:ma14="http://schemas.microsoft.com/office/mac/drawingml/2011/main" val="1"/>
            </a:ext>
          </a:extLst>
        </p:spPr>
        <p:txBody>
          <a:bodyPr/>
          <a:lstStyle/>
          <a:p>
            <a:pPr>
              <a:defRPr sz="2000">
                <a:solidFill>
                  <a:srgbClr val="FFFFFF"/>
                </a:solidFill>
              </a:defRPr>
            </a:pPr>
            <a:endParaRPr sz="1600">
              <a:solidFill>
                <a:srgbClr val="E7E6E6"/>
              </a:solidFill>
            </a:endParaRPr>
          </a:p>
          <a:p>
            <a:pPr>
              <a:defRPr sz="2000">
                <a:solidFill>
                  <a:srgbClr val="FFFFFF"/>
                </a:solidFill>
              </a:defRPr>
            </a:pPr>
            <a:endParaRPr sz="1600">
              <a:solidFill>
                <a:srgbClr val="E7E6E6"/>
              </a:solidFill>
            </a:endParaRPr>
          </a:p>
          <a:p>
            <a:pPr>
              <a:defRPr sz="1600">
                <a:solidFill>
                  <a:srgbClr val="E7E6E6"/>
                </a:solidFill>
              </a:defRPr>
            </a:pPr>
            <a:r>
              <a:t>Victor Vieux / </a:t>
            </a:r>
            <a:r>
              <a:rPr u="sng">
                <a:solidFill>
                  <a:schemeClr val="accent1"/>
                </a:solidFill>
                <a:uFill>
                  <a:solidFill>
                    <a:schemeClr val="accent1"/>
                  </a:solidFill>
                </a:uFill>
                <a:hlinkClick r:id="rId2" invalidUrl="" action="" tgtFrame="" tooltip="" history="1" highlightClick="0" endSnd="0"/>
              </a:rPr>
              <a:t>vieux@docker.com</a:t>
            </a:r>
            <a:r>
              <a:t> / @vieux</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301" name="Shape 301"/>
          <p:cNvSpPr/>
          <p:nvPr>
            <p:ph type="title"/>
          </p:nvPr>
        </p:nvSpPr>
        <p:spPr>
          <a:prstGeom prst="rect">
            <a:avLst/>
          </a:prstGeom>
        </p:spPr>
        <p:txBody>
          <a:bodyPr/>
          <a:lstStyle/>
          <a:p>
            <a:pPr/>
          </a:p>
        </p:txBody>
      </p:sp>
      <p:pic>
        <p:nvPicPr>
          <p:cNvPr id="302" name="Screen Shot 2017-02-02 at 9.38.03 AM.png"/>
          <p:cNvPicPr>
            <a:picLocks noChangeAspect="1"/>
          </p:cNvPicPr>
          <p:nvPr/>
        </p:nvPicPr>
        <p:blipFill>
          <a:blip r:embed="rId2">
            <a:extLst/>
          </a:blip>
          <a:stretch>
            <a:fillRect/>
          </a:stretch>
        </p:blipFill>
        <p:spPr>
          <a:xfrm>
            <a:off x="202034" y="2689373"/>
            <a:ext cx="14441029" cy="651126"/>
          </a:xfrm>
          <a:prstGeom prst="rect">
            <a:avLst/>
          </a:prstGeom>
          <a:ln w="12700">
            <a:miter lim="400000"/>
          </a:ln>
        </p:spPr>
      </p:pic>
      <p:pic>
        <p:nvPicPr>
          <p:cNvPr id="303" name="Screen Shot 2017-02-02 at 9.37.50 AM.png"/>
          <p:cNvPicPr>
            <a:picLocks noChangeAspect="1"/>
          </p:cNvPicPr>
          <p:nvPr/>
        </p:nvPicPr>
        <p:blipFill>
          <a:blip r:embed="rId3">
            <a:extLst/>
          </a:blip>
          <a:stretch>
            <a:fillRect/>
          </a:stretch>
        </p:blipFill>
        <p:spPr>
          <a:xfrm>
            <a:off x="188959" y="225990"/>
            <a:ext cx="12838495" cy="199218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02"/>
                                        </p:tgtEl>
                                        <p:attrNameLst>
                                          <p:attrName>style.visibility</p:attrName>
                                        </p:attrNameLst>
                                      </p:cBhvr>
                                      <p:to>
                                        <p:strVal val="visible"/>
                                      </p:to>
                                    </p:set>
                                    <p:animEffect filter="dissolve" transition="in">
                                      <p:cBhvr>
                                        <p:cTn id="7" dur="5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2"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body" idx="1"/>
          </p:nvPr>
        </p:nvSpPr>
        <p:spPr>
          <a:xfrm>
            <a:off x="228600" y="766858"/>
            <a:ext cx="8686800" cy="3775202"/>
          </a:xfrm>
          <a:prstGeom prst="rect">
            <a:avLst/>
          </a:prstGeom>
        </p:spPr>
        <p:txBody>
          <a:bodyPr/>
          <a:lstStyle/>
          <a:p>
            <a:pPr defTabSz="740663">
              <a:lnSpc>
                <a:spcPct val="100000"/>
              </a:lnSpc>
              <a:spcBef>
                <a:spcPts val="0"/>
              </a:spcBef>
              <a:defRPr sz="1701"/>
            </a:pPr>
            <a:endParaRPr sz="1944">
              <a:latin typeface="Courier New"/>
              <a:ea typeface="Courier New"/>
              <a:cs typeface="Courier New"/>
              <a:sym typeface="Courier New"/>
            </a:endParaRPr>
          </a:p>
          <a:p>
            <a:pPr marL="185165" indent="-185165" defTabSz="740663">
              <a:lnSpc>
                <a:spcPct val="100000"/>
              </a:lnSpc>
              <a:spcBef>
                <a:spcPts val="0"/>
              </a:spcBef>
              <a:buSzPct val="100000"/>
              <a:buChar char="•"/>
              <a:defRPr sz="1944">
                <a:latin typeface="Courier New"/>
                <a:ea typeface="Courier New"/>
                <a:cs typeface="Courier New"/>
                <a:sym typeface="Courier New"/>
              </a:defRPr>
            </a:pPr>
            <a:r>
              <a:t>A new secrets object, along with API endpoints and CLI commands</a:t>
            </a:r>
          </a:p>
          <a:p>
            <a:pPr marL="185165" indent="-185165" defTabSz="740663">
              <a:lnSpc>
                <a:spcPct val="100000"/>
              </a:lnSpc>
              <a:spcBef>
                <a:spcPts val="0"/>
              </a:spcBef>
              <a:buSzPct val="100000"/>
              <a:buChar char="•"/>
              <a:defRPr sz="1944">
                <a:latin typeface="Courier New"/>
                <a:ea typeface="Courier New"/>
                <a:cs typeface="Courier New"/>
                <a:sym typeface="Courier New"/>
              </a:defRPr>
            </a:pPr>
            <a:r>
              <a:t>Available in swarm mode only</a:t>
            </a:r>
          </a:p>
          <a:p>
            <a:pPr marL="185165" indent="-185165" defTabSz="740663">
              <a:lnSpc>
                <a:spcPct val="100000"/>
              </a:lnSpc>
              <a:spcBef>
                <a:spcPts val="0"/>
              </a:spcBef>
              <a:buSzPct val="100000"/>
              <a:buChar char="•"/>
              <a:defRPr sz="1944">
                <a:latin typeface="Courier New"/>
                <a:ea typeface="Courier New"/>
                <a:cs typeface="Courier New"/>
                <a:sym typeface="Courier New"/>
              </a:defRPr>
            </a:pPr>
            <a:r>
              <a:t>Secrets are stored in the Raft log associated with the swarm cluster</a:t>
            </a:r>
          </a:p>
          <a:p>
            <a:pPr marL="185165" indent="-185165" defTabSz="740663">
              <a:lnSpc>
                <a:spcPct val="100000"/>
              </a:lnSpc>
              <a:spcBef>
                <a:spcPts val="0"/>
              </a:spcBef>
              <a:buSzPct val="100000"/>
              <a:buChar char="•"/>
              <a:defRPr sz="1944">
                <a:latin typeface="Courier New"/>
                <a:ea typeface="Courier New"/>
                <a:cs typeface="Courier New"/>
                <a:sym typeface="Courier New"/>
              </a:defRPr>
            </a:pPr>
            <a:r>
              <a:t>Mounted in tmpfs inside a container</a:t>
            </a:r>
          </a:p>
          <a:p>
            <a:pPr marL="185165" indent="-185165" defTabSz="740663">
              <a:lnSpc>
                <a:spcPct val="100000"/>
              </a:lnSpc>
              <a:spcBef>
                <a:spcPts val="0"/>
              </a:spcBef>
              <a:buSzPct val="100000"/>
              <a:buChar char="•"/>
              <a:defRPr sz="1944">
                <a:latin typeface="Courier New"/>
                <a:ea typeface="Courier New"/>
                <a:cs typeface="Courier New"/>
                <a:sym typeface="Courier New"/>
              </a:defRPr>
            </a:pPr>
            <a:r>
              <a:t>Secrets are immutable</a:t>
            </a:r>
          </a:p>
          <a:p>
            <a:pPr defTabSz="740663">
              <a:lnSpc>
                <a:spcPct val="100000"/>
              </a:lnSpc>
              <a:spcBef>
                <a:spcPts val="0"/>
              </a:spcBef>
              <a:defRPr sz="1944">
                <a:latin typeface="Courier New"/>
                <a:ea typeface="Courier New"/>
                <a:cs typeface="Courier New"/>
                <a:sym typeface="Courier New"/>
              </a:defRPr>
            </a:pPr>
          </a:p>
          <a:p>
            <a:pPr defTabSz="740663">
              <a:lnSpc>
                <a:spcPct val="100000"/>
              </a:lnSpc>
              <a:spcBef>
                <a:spcPts val="0"/>
              </a:spcBef>
              <a:defRPr sz="1944">
                <a:solidFill>
                  <a:srgbClr val="000000"/>
                </a:solidFill>
                <a:latin typeface="Consolas"/>
                <a:ea typeface="Consolas"/>
                <a:cs typeface="Consolas"/>
                <a:sym typeface="Consolas"/>
              </a:defRPr>
            </a:pPr>
            <a:r>
              <a:t>docker secret create SECRET_NAME FILE (may be STDIN)</a:t>
            </a:r>
          </a:p>
          <a:p>
            <a:pPr defTabSz="740663">
              <a:lnSpc>
                <a:spcPct val="100000"/>
              </a:lnSpc>
              <a:spcBef>
                <a:spcPts val="0"/>
              </a:spcBef>
              <a:defRPr sz="1944">
                <a:solidFill>
                  <a:srgbClr val="000000"/>
                </a:solidFill>
                <a:latin typeface="Consolas"/>
                <a:ea typeface="Consolas"/>
                <a:cs typeface="Consolas"/>
                <a:sym typeface="Consolas"/>
              </a:defRPr>
            </a:pPr>
            <a:r>
              <a:t>docker secret rm SECRET_NAME</a:t>
            </a:r>
          </a:p>
          <a:p>
            <a:pPr defTabSz="740663">
              <a:lnSpc>
                <a:spcPct val="100000"/>
              </a:lnSpc>
              <a:spcBef>
                <a:spcPts val="0"/>
              </a:spcBef>
              <a:defRPr sz="1944">
                <a:solidFill>
                  <a:srgbClr val="000000"/>
                </a:solidFill>
                <a:latin typeface="Consolas"/>
                <a:ea typeface="Consolas"/>
                <a:cs typeface="Consolas"/>
                <a:sym typeface="Consolas"/>
              </a:defRPr>
            </a:pPr>
            <a:r>
              <a:t>docker secret inspect SECRET_NAME</a:t>
            </a:r>
          </a:p>
          <a:p>
            <a:pPr defTabSz="740663">
              <a:lnSpc>
                <a:spcPct val="100000"/>
              </a:lnSpc>
              <a:spcBef>
                <a:spcPts val="0"/>
              </a:spcBef>
              <a:defRPr sz="1944">
                <a:solidFill>
                  <a:srgbClr val="000000"/>
                </a:solidFill>
                <a:latin typeface="Consolas"/>
                <a:ea typeface="Consolas"/>
                <a:cs typeface="Consolas"/>
                <a:sym typeface="Consolas"/>
              </a:defRPr>
            </a:pPr>
            <a:r>
              <a:t>docker service create --name app --secret SECRET_NAME my_app</a:t>
            </a:r>
          </a:p>
        </p:txBody>
      </p:sp>
      <p:sp>
        <p:nvSpPr>
          <p:cNvPr id="306" name="Shape 306"/>
          <p:cNvSpPr/>
          <p:nvPr>
            <p:ph type="title"/>
          </p:nvPr>
        </p:nvSpPr>
        <p:spPr>
          <a:prstGeom prst="rect">
            <a:avLst/>
          </a:prstGeom>
        </p:spPr>
        <p:txBody>
          <a:bodyPr lIns="34275" tIns="34275" rIns="34275" bIns="34275" anchor="ctr"/>
          <a:lstStyle>
            <a:lvl1pPr defTabSz="859536">
              <a:defRPr sz="3008"/>
            </a:lvl1pPr>
          </a:lstStyle>
          <a:p>
            <a:pPr/>
            <a:r>
              <a:t>Secrets Object - Only in Swarm mode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310" name="Screen Shot 2017-02-02 at 10.37.51 AM.png"/>
          <p:cNvPicPr>
            <a:picLocks noChangeAspect="1"/>
          </p:cNvPicPr>
          <p:nvPr/>
        </p:nvPicPr>
        <p:blipFill>
          <a:blip r:embed="rId2">
            <a:extLst/>
          </a:blip>
          <a:srcRect l="0" t="1111" r="0" b="0"/>
          <a:stretch>
            <a:fillRect/>
          </a:stretch>
        </p:blipFill>
        <p:spPr>
          <a:xfrm>
            <a:off x="259190" y="900426"/>
            <a:ext cx="9683173" cy="1196949"/>
          </a:xfrm>
          <a:prstGeom prst="rect">
            <a:avLst/>
          </a:prstGeom>
          <a:ln w="12700">
            <a:miter lim="400000"/>
          </a:ln>
        </p:spPr>
      </p:pic>
      <p:pic>
        <p:nvPicPr>
          <p:cNvPr id="311" name="Screen Shot 2017-02-02 at 10.38.03 AM.png"/>
          <p:cNvPicPr>
            <a:picLocks noChangeAspect="1"/>
          </p:cNvPicPr>
          <p:nvPr/>
        </p:nvPicPr>
        <p:blipFill>
          <a:blip r:embed="rId3">
            <a:extLst/>
          </a:blip>
          <a:srcRect l="138" t="0" r="0" b="0"/>
          <a:stretch>
            <a:fillRect/>
          </a:stretch>
        </p:blipFill>
        <p:spPr>
          <a:xfrm>
            <a:off x="242656" y="2215807"/>
            <a:ext cx="10208769" cy="3357910"/>
          </a:xfrm>
          <a:prstGeom prst="rect">
            <a:avLst/>
          </a:prstGeom>
          <a:ln w="12700">
            <a:miter lim="400000"/>
          </a:ln>
        </p:spPr>
      </p:pic>
      <p:sp>
        <p:nvSpPr>
          <p:cNvPr id="312" name="Shape 312"/>
          <p:cNvSpPr/>
          <p:nvPr/>
        </p:nvSpPr>
        <p:spPr>
          <a:xfrm>
            <a:off x="228600" y="253082"/>
            <a:ext cx="8686800" cy="48000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normAutofit fontScale="100000" lnSpcReduction="0"/>
          </a:bodyPr>
          <a:lstStyle>
            <a:lvl1pPr defTabSz="859536">
              <a:lnSpc>
                <a:spcPct val="90000"/>
              </a:lnSpc>
              <a:defRPr sz="3008">
                <a:solidFill>
                  <a:schemeClr val="accent1"/>
                </a:solidFill>
              </a:defRPr>
            </a:lvl1pPr>
          </a:lstStyle>
          <a:p>
            <a:pPr/>
            <a:r>
              <a:t>Create a secret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11"/>
                                        </p:tgtEl>
                                        <p:attrNameLst>
                                          <p:attrName>style.visibility</p:attrName>
                                        </p:attrNameLst>
                                      </p:cBhvr>
                                      <p:to>
                                        <p:strVal val="visible"/>
                                      </p:to>
                                    </p:set>
                                    <p:animEffect filter="dissolve" transition="in">
                                      <p:cBhvr>
                                        <p:cTn id="7" dur="5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1"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314" name="Screen Shot 2017-02-02 at 10.38.26 AM.png"/>
          <p:cNvPicPr>
            <a:picLocks noChangeAspect="1"/>
          </p:cNvPicPr>
          <p:nvPr/>
        </p:nvPicPr>
        <p:blipFill>
          <a:blip r:embed="rId2">
            <a:extLst/>
          </a:blip>
          <a:srcRect l="277" t="0" r="0" b="0"/>
          <a:stretch>
            <a:fillRect/>
          </a:stretch>
        </p:blipFill>
        <p:spPr>
          <a:xfrm>
            <a:off x="285907" y="894095"/>
            <a:ext cx="9118601" cy="635492"/>
          </a:xfrm>
          <a:prstGeom prst="rect">
            <a:avLst/>
          </a:prstGeom>
          <a:ln w="12700">
            <a:miter lim="400000"/>
          </a:ln>
        </p:spPr>
      </p:pic>
      <p:pic>
        <p:nvPicPr>
          <p:cNvPr id="315" name="Screen Shot 2017-02-02 at 10.44.06 AM.png"/>
          <p:cNvPicPr>
            <a:picLocks noChangeAspect="1"/>
          </p:cNvPicPr>
          <p:nvPr/>
        </p:nvPicPr>
        <p:blipFill>
          <a:blip r:embed="rId3">
            <a:extLst/>
          </a:blip>
          <a:srcRect l="138" t="0" r="0" b="85733"/>
          <a:stretch>
            <a:fillRect/>
          </a:stretch>
        </p:blipFill>
        <p:spPr>
          <a:xfrm>
            <a:off x="261685" y="1560312"/>
            <a:ext cx="15326754" cy="908299"/>
          </a:xfrm>
          <a:prstGeom prst="rect">
            <a:avLst/>
          </a:prstGeom>
          <a:ln w="12700">
            <a:miter lim="400000"/>
          </a:ln>
        </p:spPr>
      </p:pic>
      <p:pic>
        <p:nvPicPr>
          <p:cNvPr id="316" name="Screen Shot 2017-02-02 at 10.44.06 AM.png"/>
          <p:cNvPicPr>
            <a:picLocks noChangeAspect="1"/>
          </p:cNvPicPr>
          <p:nvPr/>
        </p:nvPicPr>
        <p:blipFill>
          <a:blip r:embed="rId3">
            <a:extLst/>
          </a:blip>
          <a:srcRect l="11757" t="44791" r="0" b="0"/>
          <a:stretch>
            <a:fillRect/>
          </a:stretch>
        </p:blipFill>
        <p:spPr>
          <a:xfrm>
            <a:off x="888345" y="2257965"/>
            <a:ext cx="11940833" cy="3099068"/>
          </a:xfrm>
          <a:prstGeom prst="rect">
            <a:avLst/>
          </a:prstGeom>
          <a:ln w="12700">
            <a:miter lim="400000"/>
          </a:ln>
        </p:spPr>
      </p:pic>
      <p:sp>
        <p:nvSpPr>
          <p:cNvPr id="317" name="Shape 317"/>
          <p:cNvSpPr/>
          <p:nvPr/>
        </p:nvSpPr>
        <p:spPr>
          <a:xfrm>
            <a:off x="228600" y="253082"/>
            <a:ext cx="8686800" cy="48000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normAutofit fontScale="100000" lnSpcReduction="0"/>
          </a:bodyPr>
          <a:lstStyle>
            <a:lvl1pPr defTabSz="859536">
              <a:lnSpc>
                <a:spcPct val="90000"/>
              </a:lnSpc>
              <a:defRPr sz="3008">
                <a:solidFill>
                  <a:schemeClr val="accent1"/>
                </a:solidFill>
              </a:defRPr>
            </a:lvl1pPr>
          </a:lstStyle>
          <a:p>
            <a:pPr/>
            <a:r>
              <a:t>Use a secret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16"/>
                                        </p:tgtEl>
                                        <p:attrNameLst>
                                          <p:attrName>style.visibility</p:attrName>
                                        </p:attrNameLst>
                                      </p:cBhvr>
                                      <p:to>
                                        <p:strVal val="visible"/>
                                      </p:to>
                                    </p:set>
                                    <p:animEffect filter="dissolve" transition="in">
                                      <p:cBhvr>
                                        <p:cTn id="7" dur="500"/>
                                        <p:tgtEl>
                                          <p:spTgt spid="316"/>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315"/>
                                        </p:tgtEl>
                                        <p:attrNameLst>
                                          <p:attrName>style.visibility</p:attrName>
                                        </p:attrNameLst>
                                      </p:cBhvr>
                                      <p:to>
                                        <p:strVal val="visible"/>
                                      </p:to>
                                    </p:set>
                                    <p:animEffect filter="dissolve" transition="in">
                                      <p:cBhvr>
                                        <p:cTn id="11" dur="500"/>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5" grpId="2"/>
      <p:bldP build="whole" bldLvl="1" animBg="1" rev="0" advAuto="0" spid="316"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319" name="Screen Shot 2017-02-02 at 10.50.23 AM.png"/>
          <p:cNvPicPr>
            <a:picLocks noChangeAspect="1"/>
          </p:cNvPicPr>
          <p:nvPr/>
        </p:nvPicPr>
        <p:blipFill>
          <a:blip r:embed="rId3">
            <a:extLst/>
          </a:blip>
          <a:srcRect l="277" t="0" r="0" b="1718"/>
          <a:stretch>
            <a:fillRect/>
          </a:stretch>
        </p:blipFill>
        <p:spPr>
          <a:xfrm>
            <a:off x="192427" y="1032742"/>
            <a:ext cx="7130057" cy="1348501"/>
          </a:xfrm>
          <a:prstGeom prst="rect">
            <a:avLst/>
          </a:prstGeom>
          <a:ln w="12700">
            <a:miter lim="400000"/>
          </a:ln>
        </p:spPr>
      </p:pic>
      <p:pic>
        <p:nvPicPr>
          <p:cNvPr id="320" name="Screen Shot 2017-02-02 at 10.58.33 AM.png"/>
          <p:cNvPicPr>
            <a:picLocks noChangeAspect="1"/>
          </p:cNvPicPr>
          <p:nvPr/>
        </p:nvPicPr>
        <p:blipFill>
          <a:blip r:embed="rId4">
            <a:extLst/>
          </a:blip>
          <a:stretch>
            <a:fillRect/>
          </a:stretch>
        </p:blipFill>
        <p:spPr>
          <a:xfrm>
            <a:off x="149111" y="2865870"/>
            <a:ext cx="9144001" cy="961160"/>
          </a:xfrm>
          <a:prstGeom prst="rect">
            <a:avLst/>
          </a:prstGeom>
          <a:ln w="12700">
            <a:miter lim="400000"/>
          </a:ln>
        </p:spPr>
      </p:pic>
      <p:sp>
        <p:nvSpPr>
          <p:cNvPr id="321" name="Shape 321"/>
          <p:cNvSpPr/>
          <p:nvPr/>
        </p:nvSpPr>
        <p:spPr>
          <a:xfrm>
            <a:off x="228600" y="253082"/>
            <a:ext cx="8686800" cy="48000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normAutofit fontScale="100000" lnSpcReduction="0"/>
          </a:bodyPr>
          <a:lstStyle>
            <a:lvl1pPr defTabSz="859536">
              <a:lnSpc>
                <a:spcPct val="90000"/>
              </a:lnSpc>
              <a:defRPr sz="3008">
                <a:solidFill>
                  <a:schemeClr val="accent1"/>
                </a:solidFill>
              </a:defRPr>
            </a:lvl1pPr>
          </a:lstStyle>
          <a:p>
            <a:pPr/>
            <a:r>
              <a:t>Use a secret / Delete a secret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20"/>
                                        </p:tgtEl>
                                        <p:attrNameLst>
                                          <p:attrName>style.visibility</p:attrName>
                                        </p:attrNameLst>
                                      </p:cBhvr>
                                      <p:to>
                                        <p:strVal val="visible"/>
                                      </p:to>
                                    </p:set>
                                    <p:animEffect filter="dissolve" transition="in">
                                      <p:cBhvr>
                                        <p:cTn id="7" dur="500"/>
                                        <p:tgtEl>
                                          <p:spTgt spid="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0"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325" name="Shape 325"/>
          <p:cNvSpPr/>
          <p:nvPr/>
        </p:nvSpPr>
        <p:spPr>
          <a:xfrm>
            <a:off x="228600" y="235742"/>
            <a:ext cx="8686800" cy="480002"/>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normAutofit fontScale="100000" lnSpcReduction="0"/>
          </a:bodyPr>
          <a:lstStyle>
            <a:lvl1pPr defTabSz="859536">
              <a:lnSpc>
                <a:spcPct val="90000"/>
              </a:lnSpc>
              <a:defRPr sz="3008">
                <a:solidFill>
                  <a:schemeClr val="accent1"/>
                </a:solidFill>
              </a:defRPr>
            </a:lvl1pPr>
          </a:lstStyle>
          <a:p>
            <a:pPr/>
            <a:r>
              <a:t>Rotate a secret</a:t>
            </a:r>
          </a:p>
        </p:txBody>
      </p:sp>
      <p:pic>
        <p:nvPicPr>
          <p:cNvPr id="326" name="Screen Shot 2017-02-02 at 11.07.15 AM.png"/>
          <p:cNvPicPr>
            <a:picLocks noChangeAspect="1"/>
          </p:cNvPicPr>
          <p:nvPr/>
        </p:nvPicPr>
        <p:blipFill>
          <a:blip r:embed="rId3">
            <a:extLst/>
          </a:blip>
          <a:srcRect l="138" t="0" r="0" b="0"/>
          <a:stretch>
            <a:fillRect/>
          </a:stretch>
        </p:blipFill>
        <p:spPr>
          <a:xfrm>
            <a:off x="222864" y="954425"/>
            <a:ext cx="9131301" cy="688259"/>
          </a:xfrm>
          <a:prstGeom prst="rect">
            <a:avLst/>
          </a:prstGeom>
          <a:ln w="12700">
            <a:miter lim="400000"/>
          </a:ln>
        </p:spPr>
      </p:pic>
      <p:pic>
        <p:nvPicPr>
          <p:cNvPr id="327" name="Screen Shot 2017-02-02 at 11.10.03 AM.png"/>
          <p:cNvPicPr>
            <a:picLocks noChangeAspect="1"/>
          </p:cNvPicPr>
          <p:nvPr/>
        </p:nvPicPr>
        <p:blipFill>
          <a:blip r:embed="rId4">
            <a:extLst/>
          </a:blip>
          <a:stretch>
            <a:fillRect/>
          </a:stretch>
        </p:blipFill>
        <p:spPr>
          <a:xfrm>
            <a:off x="207872" y="1749059"/>
            <a:ext cx="7007346" cy="1101328"/>
          </a:xfrm>
          <a:prstGeom prst="rect">
            <a:avLst/>
          </a:prstGeom>
          <a:ln w="12700">
            <a:miter lim="400000"/>
          </a:ln>
        </p:spPr>
      </p:pic>
      <p:pic>
        <p:nvPicPr>
          <p:cNvPr id="328" name="Screen Shot 2017-02-02 at 11.11.45 AM.png"/>
          <p:cNvPicPr>
            <a:picLocks noChangeAspect="1"/>
          </p:cNvPicPr>
          <p:nvPr/>
        </p:nvPicPr>
        <p:blipFill>
          <a:blip r:embed="rId5">
            <a:extLst/>
          </a:blip>
          <a:srcRect l="138" t="0" r="0" b="0"/>
          <a:stretch>
            <a:fillRect/>
          </a:stretch>
        </p:blipFill>
        <p:spPr>
          <a:xfrm>
            <a:off x="192352" y="2885727"/>
            <a:ext cx="9657726" cy="1079848"/>
          </a:xfrm>
          <a:prstGeom prst="rect">
            <a:avLst/>
          </a:prstGeom>
          <a:ln w="12700">
            <a:miter lim="400000"/>
          </a:ln>
        </p:spPr>
      </p:pic>
      <p:pic>
        <p:nvPicPr>
          <p:cNvPr id="329" name="Screen Shot 2017-02-02 at 11.12.07 AM.png"/>
          <p:cNvPicPr>
            <a:picLocks noChangeAspect="1"/>
          </p:cNvPicPr>
          <p:nvPr/>
        </p:nvPicPr>
        <p:blipFill>
          <a:blip r:embed="rId6">
            <a:extLst/>
          </a:blip>
          <a:srcRect l="0" t="0" r="0" b="4256"/>
          <a:stretch>
            <a:fillRect/>
          </a:stretch>
        </p:blipFill>
        <p:spPr>
          <a:xfrm>
            <a:off x="169104" y="4056914"/>
            <a:ext cx="6385346" cy="85704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27"/>
                                        </p:tgtEl>
                                        <p:attrNameLst>
                                          <p:attrName>style.visibility</p:attrName>
                                        </p:attrNameLst>
                                      </p:cBhvr>
                                      <p:to>
                                        <p:strVal val="visible"/>
                                      </p:to>
                                    </p:set>
                                    <p:animEffect filter="dissolve" transition="in">
                                      <p:cBhvr>
                                        <p:cTn id="7" dur="500"/>
                                        <p:tgtEl>
                                          <p:spTgt spid="32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328"/>
                                        </p:tgtEl>
                                        <p:attrNameLst>
                                          <p:attrName>style.visibility</p:attrName>
                                        </p:attrNameLst>
                                      </p:cBhvr>
                                      <p:to>
                                        <p:strVal val="visible"/>
                                      </p:to>
                                    </p:set>
                                    <p:animEffect filter="dissolve" transition="in">
                                      <p:cBhvr>
                                        <p:cTn id="12" dur="500"/>
                                        <p:tgtEl>
                                          <p:spTgt spid="328"/>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329"/>
                                        </p:tgtEl>
                                        <p:attrNameLst>
                                          <p:attrName>style.visibility</p:attrName>
                                        </p:attrNameLst>
                                      </p:cBhvr>
                                      <p:to>
                                        <p:strVal val="visible"/>
                                      </p:to>
                                    </p:set>
                                    <p:animEffect filter="dissolve" transition="in">
                                      <p:cBhvr>
                                        <p:cTn id="17" dur="5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7" grpId="1"/>
      <p:bldP build="whole" bldLvl="1" animBg="1" rev="0" advAuto="0" spid="328" grpId="2"/>
      <p:bldP build="whole" bldLvl="1" animBg="1" rev="0" advAuto="0" spid="329" grpId="3"/>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Shape 333"/>
          <p:cNvSpPr/>
          <p:nvPr>
            <p:ph type="body" idx="1"/>
          </p:nvPr>
        </p:nvSpPr>
        <p:spPr>
          <a:xfrm>
            <a:off x="228599" y="766849"/>
            <a:ext cx="9332702" cy="3775202"/>
          </a:xfrm>
          <a:prstGeom prst="rect">
            <a:avLst/>
          </a:prstGeom>
        </p:spPr>
        <p:txBody>
          <a:bodyPr/>
          <a:lstStyle/>
          <a:p>
            <a:pPr>
              <a:lnSpc>
                <a:spcPct val="100000"/>
              </a:lnSpc>
              <a:spcBef>
                <a:spcPts val="0"/>
              </a:spcBef>
            </a:pPr>
            <a:endParaRPr sz="2400">
              <a:latin typeface="Consolas"/>
              <a:ea typeface="Consolas"/>
              <a:cs typeface="Consolas"/>
              <a:sym typeface="Consolas"/>
            </a:endParaRPr>
          </a:p>
          <a:p>
            <a:pPr>
              <a:lnSpc>
                <a:spcPct val="100000"/>
              </a:lnSpc>
              <a:spcBef>
                <a:spcPts val="0"/>
              </a:spcBef>
              <a:defRPr sz="2400">
                <a:solidFill>
                  <a:srgbClr val="000000"/>
                </a:solidFill>
                <a:latin typeface="Consolas"/>
                <a:ea typeface="Consolas"/>
                <a:cs typeface="Consolas"/>
                <a:sym typeface="Consolas"/>
              </a:defRPr>
            </a:pPr>
            <a:r>
              <a:t>docker plugin create vieux/sshfs /path/to/rootfs</a:t>
            </a:r>
          </a:p>
          <a:p>
            <a:pPr>
              <a:lnSpc>
                <a:spcPct val="100000"/>
              </a:lnSpc>
              <a:spcBef>
                <a:spcPts val="0"/>
              </a:spcBef>
              <a:defRPr sz="2400">
                <a:solidFill>
                  <a:srgbClr val="000000"/>
                </a:solidFill>
                <a:latin typeface="Consolas"/>
                <a:ea typeface="Consolas"/>
                <a:cs typeface="Consolas"/>
                <a:sym typeface="Consolas"/>
              </a:defRPr>
            </a:pPr>
            <a:r>
              <a:t>docker plugin enable vieux/sshfs</a:t>
            </a:r>
          </a:p>
          <a:p>
            <a:pPr>
              <a:lnSpc>
                <a:spcPct val="100000"/>
              </a:lnSpc>
              <a:spcBef>
                <a:spcPts val="0"/>
              </a:spcBef>
              <a:defRPr sz="2400">
                <a:latin typeface="Courier New"/>
                <a:ea typeface="Courier New"/>
                <a:cs typeface="Courier New"/>
                <a:sym typeface="Courier New"/>
              </a:defRPr>
            </a:pPr>
            <a:r>
              <a:t>or</a:t>
            </a:r>
          </a:p>
          <a:p>
            <a:pPr>
              <a:lnSpc>
                <a:spcPct val="100000"/>
              </a:lnSpc>
              <a:spcBef>
                <a:spcPts val="0"/>
              </a:spcBef>
              <a:defRPr sz="2400">
                <a:solidFill>
                  <a:srgbClr val="000000"/>
                </a:solidFill>
                <a:latin typeface="Consolas"/>
                <a:ea typeface="Consolas"/>
                <a:cs typeface="Consolas"/>
                <a:sym typeface="Consolas"/>
              </a:defRPr>
            </a:pPr>
            <a:r>
              <a:t>docker plugin install vieux/sshfs</a:t>
            </a:r>
          </a:p>
          <a:p>
            <a:pPr>
              <a:lnSpc>
                <a:spcPct val="100000"/>
              </a:lnSpc>
              <a:spcBef>
                <a:spcPts val="0"/>
              </a:spcBef>
            </a:pPr>
            <a:endParaRPr sz="2400">
              <a:solidFill>
                <a:srgbClr val="000000"/>
              </a:solidFill>
              <a:latin typeface="Consolas"/>
              <a:ea typeface="Consolas"/>
              <a:cs typeface="Consolas"/>
              <a:sym typeface="Consolas"/>
            </a:endParaRPr>
          </a:p>
          <a:p>
            <a:pPr>
              <a:lnSpc>
                <a:spcPct val="100000"/>
              </a:lnSpc>
              <a:spcBef>
                <a:spcPts val="0"/>
              </a:spcBef>
              <a:defRPr sz="2400">
                <a:solidFill>
                  <a:srgbClr val="000000"/>
                </a:solidFill>
                <a:latin typeface="Consolas"/>
                <a:ea typeface="Consolas"/>
                <a:cs typeface="Consolas"/>
                <a:sym typeface="Consolas"/>
              </a:defRPr>
            </a:pPr>
            <a:r>
              <a:t>docker plugin set vieux/sshfs DEBUG=1</a:t>
            </a:r>
          </a:p>
        </p:txBody>
      </p:sp>
      <p:sp>
        <p:nvSpPr>
          <p:cNvPr id="334" name="Shape 334"/>
          <p:cNvSpPr/>
          <p:nvPr>
            <p:ph type="title"/>
          </p:nvPr>
        </p:nvSpPr>
        <p:spPr>
          <a:xfrm>
            <a:off x="228600" y="273842"/>
            <a:ext cx="8686800" cy="480002"/>
          </a:xfrm>
          <a:prstGeom prst="rect">
            <a:avLst/>
          </a:prstGeom>
        </p:spPr>
        <p:txBody>
          <a:bodyPr lIns="34275" tIns="34275" rIns="34275" bIns="34275" anchor="ctr"/>
          <a:lstStyle>
            <a:lvl1pPr defTabSz="859536">
              <a:defRPr sz="3008"/>
            </a:lvl1pPr>
          </a:lstStyle>
          <a:p>
            <a:pPr/>
            <a:r>
              <a:t>Plugins out of experimental</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ph type="body" idx="1"/>
          </p:nvPr>
        </p:nvSpPr>
        <p:spPr>
          <a:xfrm>
            <a:off x="228599" y="766849"/>
            <a:ext cx="9021602" cy="3775202"/>
          </a:xfrm>
          <a:prstGeom prst="rect">
            <a:avLst/>
          </a:prstGeom>
        </p:spPr>
        <p:txBody>
          <a:bodyPr/>
          <a:lstStyle/>
          <a:p>
            <a:pPr>
              <a:lnSpc>
                <a:spcPct val="100000"/>
              </a:lnSpc>
              <a:spcBef>
                <a:spcPts val="0"/>
              </a:spcBef>
            </a:pPr>
            <a:endParaRPr sz="2400">
              <a:solidFill>
                <a:srgbClr val="000000"/>
              </a:solidFill>
              <a:latin typeface="Consolas"/>
              <a:ea typeface="Consolas"/>
              <a:cs typeface="Consolas"/>
              <a:sym typeface="Consolas"/>
            </a:endParaRPr>
          </a:p>
          <a:p>
            <a:pPr>
              <a:lnSpc>
                <a:spcPct val="100000"/>
              </a:lnSpc>
              <a:spcBef>
                <a:spcPts val="0"/>
              </a:spcBef>
              <a:defRPr sz="2400">
                <a:solidFill>
                  <a:srgbClr val="000000"/>
                </a:solidFill>
                <a:latin typeface="Consolas"/>
                <a:ea typeface="Consolas"/>
                <a:cs typeface="Consolas"/>
                <a:sym typeface="Consolas"/>
              </a:defRPr>
            </a:pPr>
            <a:r>
              <a:t>docker stack deploy --compose-file= foo</a:t>
            </a:r>
          </a:p>
          <a:p>
            <a:pPr>
              <a:lnSpc>
                <a:spcPct val="100000"/>
              </a:lnSpc>
              <a:spcBef>
                <a:spcPts val="0"/>
              </a:spcBef>
            </a:pPr>
            <a:endParaRPr sz="2400">
              <a:solidFill>
                <a:srgbClr val="000000"/>
              </a:solidFill>
              <a:latin typeface="Consolas"/>
              <a:ea typeface="Consolas"/>
              <a:cs typeface="Consolas"/>
              <a:sym typeface="Consolas"/>
            </a:endParaRPr>
          </a:p>
          <a:p>
            <a:pPr>
              <a:lnSpc>
                <a:spcPct val="100000"/>
              </a:lnSpc>
              <a:spcBef>
                <a:spcPts val="0"/>
              </a:spcBef>
              <a:defRPr sz="2400">
                <a:solidFill>
                  <a:srgbClr val="000000"/>
                </a:solidFill>
                <a:latin typeface="Consolas"/>
                <a:ea typeface="Consolas"/>
                <a:cs typeface="Consolas"/>
                <a:sym typeface="Consolas"/>
              </a:defRPr>
            </a:pPr>
            <a:r>
              <a:t>docker stack list</a:t>
            </a:r>
          </a:p>
          <a:p>
            <a:pPr>
              <a:lnSpc>
                <a:spcPct val="100000"/>
              </a:lnSpc>
              <a:spcBef>
                <a:spcPts val="0"/>
              </a:spcBef>
              <a:defRPr sz="2400">
                <a:solidFill>
                  <a:srgbClr val="000000"/>
                </a:solidFill>
                <a:latin typeface="Consolas"/>
                <a:ea typeface="Consolas"/>
                <a:cs typeface="Consolas"/>
                <a:sym typeface="Consolas"/>
              </a:defRPr>
            </a:pPr>
            <a:r>
              <a:t>docker stack rm foo</a:t>
            </a:r>
          </a:p>
          <a:p>
            <a:pPr>
              <a:lnSpc>
                <a:spcPct val="100000"/>
              </a:lnSpc>
              <a:spcBef>
                <a:spcPts val="0"/>
              </a:spcBef>
            </a:pPr>
            <a:endParaRPr sz="2400">
              <a:latin typeface="Courier New"/>
              <a:ea typeface="Courier New"/>
              <a:cs typeface="Courier New"/>
              <a:sym typeface="Courier New"/>
            </a:endParaRPr>
          </a:p>
          <a:p>
            <a:pPr>
              <a:lnSpc>
                <a:spcPct val="100000"/>
              </a:lnSpc>
              <a:spcBef>
                <a:spcPts val="0"/>
              </a:spcBef>
              <a:defRPr sz="1800">
                <a:latin typeface="Courier New"/>
                <a:ea typeface="Courier New"/>
                <a:cs typeface="Courier New"/>
                <a:sym typeface="Courier New"/>
              </a:defRPr>
            </a:pPr>
            <a:r>
              <a:t>New v3 compose format, difference from v2:</a:t>
            </a:r>
          </a:p>
          <a:p>
            <a:pPr marL="457200" indent="-342900">
              <a:lnSpc>
                <a:spcPct val="100000"/>
              </a:lnSpc>
              <a:spcBef>
                <a:spcPts val="0"/>
              </a:spcBef>
              <a:buClr>
                <a:srgbClr val="708491"/>
              </a:buClr>
              <a:buSzPct val="100000"/>
              <a:buFont typeface="Courier New"/>
              <a:buChar char="●"/>
              <a:defRPr sz="1800">
                <a:latin typeface="Courier New"/>
                <a:ea typeface="Courier New"/>
                <a:cs typeface="Courier New"/>
                <a:sym typeface="Courier New"/>
              </a:defRPr>
            </a:pPr>
            <a:r>
              <a:t>Removed the non portable options (build, volume-from, etc…)</a:t>
            </a:r>
          </a:p>
          <a:p>
            <a:pPr marL="457200" indent="-342900">
              <a:lnSpc>
                <a:spcPct val="100000"/>
              </a:lnSpc>
              <a:spcBef>
                <a:spcPts val="0"/>
              </a:spcBef>
              <a:buClr>
                <a:srgbClr val="708491"/>
              </a:buClr>
              <a:buSzPct val="100000"/>
              <a:buFont typeface="Courier New"/>
              <a:buChar char="●"/>
              <a:defRPr sz="1800">
                <a:latin typeface="Courier New"/>
                <a:ea typeface="Courier New"/>
                <a:cs typeface="Courier New"/>
                <a:sym typeface="Courier New"/>
              </a:defRPr>
            </a:pPr>
            <a:r>
              <a:t>Added Swarm specific options (replicas, mode, etc…)</a:t>
            </a:r>
          </a:p>
        </p:txBody>
      </p:sp>
      <p:sp>
        <p:nvSpPr>
          <p:cNvPr id="337" name="Shape 337"/>
          <p:cNvSpPr/>
          <p:nvPr>
            <p:ph type="title"/>
          </p:nvPr>
        </p:nvSpPr>
        <p:spPr>
          <a:xfrm>
            <a:off x="228600" y="273842"/>
            <a:ext cx="8686800" cy="480002"/>
          </a:xfrm>
          <a:prstGeom prst="rect">
            <a:avLst/>
          </a:prstGeom>
        </p:spPr>
        <p:txBody>
          <a:bodyPr lIns="34275" tIns="34275" rIns="34275" bIns="34275" anchor="ctr"/>
          <a:lstStyle>
            <a:lvl1pPr defTabSz="859536">
              <a:defRPr sz="3008"/>
            </a:lvl1pPr>
          </a:lstStyle>
          <a:p>
            <a:pPr/>
            <a:r>
              <a:t>Compose to Swarm</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9" name="Shape 339"/>
          <p:cNvSpPr/>
          <p:nvPr>
            <p:ph type="title"/>
          </p:nvPr>
        </p:nvSpPr>
        <p:spPr>
          <a:prstGeom prst="rect">
            <a:avLst/>
          </a:prstGeom>
        </p:spPr>
        <p:txBody>
          <a:bodyPr lIns="34275" tIns="34275" rIns="34275" bIns="34275" anchor="ctr"/>
          <a:lstStyle>
            <a:lvl1pPr defTabSz="859536">
              <a:defRPr sz="3008"/>
            </a:lvl1pPr>
          </a:lstStyle>
          <a:p>
            <a:pPr/>
            <a:r>
              <a:t>Compose to Swarm</a:t>
            </a:r>
          </a:p>
        </p:txBody>
      </p:sp>
      <p:pic>
        <p:nvPicPr>
          <p:cNvPr id="340" name="pasted-image.png"/>
          <p:cNvPicPr>
            <a:picLocks noChangeAspect="1"/>
          </p:cNvPicPr>
          <p:nvPr/>
        </p:nvPicPr>
        <p:blipFill>
          <a:blip r:embed="rId2">
            <a:extLst/>
          </a:blip>
          <a:stretch>
            <a:fillRect/>
          </a:stretch>
        </p:blipFill>
        <p:spPr>
          <a:xfrm>
            <a:off x="0" y="827215"/>
            <a:ext cx="9144001" cy="440358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Shape 342"/>
          <p:cNvSpPr/>
          <p:nvPr>
            <p:ph type="body" idx="1"/>
          </p:nvPr>
        </p:nvSpPr>
        <p:spPr>
          <a:xfrm>
            <a:off x="228599" y="766849"/>
            <a:ext cx="8520002" cy="3775202"/>
          </a:xfrm>
          <a:prstGeom prst="rect">
            <a:avLst/>
          </a:prstGeom>
        </p:spPr>
        <p:txBody>
          <a:bodyPr/>
          <a:lstStyle/>
          <a:p>
            <a:pPr>
              <a:lnSpc>
                <a:spcPct val="100000"/>
              </a:lnSpc>
              <a:spcBef>
                <a:spcPts val="0"/>
              </a:spcBef>
            </a:pPr>
            <a:endParaRPr sz="2400">
              <a:latin typeface="Courier New"/>
              <a:ea typeface="Courier New"/>
              <a:cs typeface="Courier New"/>
              <a:sym typeface="Courier New"/>
            </a:endParaRPr>
          </a:p>
          <a:p>
            <a:pPr>
              <a:lnSpc>
                <a:spcPct val="100000"/>
              </a:lnSpc>
              <a:spcBef>
                <a:spcPts val="0"/>
              </a:spcBef>
              <a:defRPr sz="2400">
                <a:solidFill>
                  <a:srgbClr val="000000"/>
                </a:solidFill>
                <a:latin typeface="Consolas"/>
                <a:ea typeface="Consolas"/>
                <a:cs typeface="Consolas"/>
                <a:sym typeface="Consolas"/>
              </a:defRPr>
            </a:pPr>
            <a:r>
              <a:t>docker system df </a:t>
            </a:r>
            <a:r>
              <a:rPr>
                <a:solidFill>
                  <a:srgbClr val="708491"/>
                </a:solidFill>
                <a:latin typeface="Courier New"/>
                <a:ea typeface="Courier New"/>
                <a:cs typeface="Courier New"/>
                <a:sym typeface="Courier New"/>
              </a:rPr>
              <a:t>to show docker disk usage.</a:t>
            </a:r>
            <a:endParaRPr>
              <a:solidFill>
                <a:srgbClr val="708491"/>
              </a:solidFill>
              <a:latin typeface="Courier New"/>
              <a:ea typeface="Courier New"/>
              <a:cs typeface="Courier New"/>
              <a:sym typeface="Courier New"/>
            </a:endParaRPr>
          </a:p>
          <a:p>
            <a:pPr>
              <a:lnSpc>
                <a:spcPct val="100000"/>
              </a:lnSpc>
              <a:spcBef>
                <a:spcPts val="0"/>
              </a:spcBef>
            </a:pPr>
            <a:endParaRPr sz="2400">
              <a:solidFill>
                <a:srgbClr val="000000"/>
              </a:solidFill>
              <a:latin typeface="Consolas"/>
              <a:ea typeface="Consolas"/>
              <a:cs typeface="Consolas"/>
              <a:sym typeface="Consolas"/>
            </a:endParaRPr>
          </a:p>
          <a:p>
            <a:pPr>
              <a:lnSpc>
                <a:spcPct val="100000"/>
              </a:lnSpc>
              <a:spcBef>
                <a:spcPts val="0"/>
              </a:spcBef>
              <a:defRPr sz="2400">
                <a:solidFill>
                  <a:srgbClr val="000000"/>
                </a:solidFill>
                <a:latin typeface="Consolas"/>
                <a:ea typeface="Consolas"/>
                <a:cs typeface="Consolas"/>
                <a:sym typeface="Consolas"/>
              </a:defRPr>
            </a:pPr>
            <a:r>
              <a:t>docker system prune </a:t>
            </a:r>
            <a:r>
              <a:rPr>
                <a:solidFill>
                  <a:srgbClr val="708491"/>
                </a:solidFill>
                <a:latin typeface="Courier New"/>
                <a:ea typeface="Courier New"/>
                <a:cs typeface="Courier New"/>
                <a:sym typeface="Courier New"/>
              </a:rPr>
              <a:t>to remove unused data.</a:t>
            </a:r>
            <a:endParaRPr>
              <a:solidFill>
                <a:srgbClr val="708491"/>
              </a:solidFill>
              <a:latin typeface="Courier New"/>
              <a:ea typeface="Courier New"/>
              <a:cs typeface="Courier New"/>
              <a:sym typeface="Courier New"/>
            </a:endParaRPr>
          </a:p>
          <a:p>
            <a:pPr>
              <a:lnSpc>
                <a:spcPct val="100000"/>
              </a:lnSpc>
              <a:spcBef>
                <a:spcPts val="0"/>
              </a:spcBef>
              <a:defRPr sz="2400">
                <a:solidFill>
                  <a:srgbClr val="000000"/>
                </a:solidFill>
                <a:latin typeface="Consolas"/>
                <a:ea typeface="Consolas"/>
                <a:cs typeface="Consolas"/>
                <a:sym typeface="Consolas"/>
              </a:defRPr>
            </a:pPr>
            <a:r>
              <a:t>docker container/image/network/volume prune </a:t>
            </a:r>
          </a:p>
        </p:txBody>
      </p:sp>
      <p:sp>
        <p:nvSpPr>
          <p:cNvPr id="343" name="Shape 343"/>
          <p:cNvSpPr/>
          <p:nvPr>
            <p:ph type="title"/>
          </p:nvPr>
        </p:nvSpPr>
        <p:spPr>
          <a:xfrm>
            <a:off x="228600" y="273842"/>
            <a:ext cx="8686800" cy="480002"/>
          </a:xfrm>
          <a:prstGeom prst="rect">
            <a:avLst/>
          </a:prstGeom>
        </p:spPr>
        <p:txBody>
          <a:bodyPr lIns="34275" tIns="34275" rIns="34275" bIns="34275" anchor="ctr"/>
          <a:lstStyle>
            <a:lvl1pPr defTabSz="859536">
              <a:defRPr sz="3008"/>
            </a:lvl1pPr>
          </a:lstStyle>
          <a:p>
            <a:pPr/>
            <a:r>
              <a:t>Data management commands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hape 273"/>
          <p:cNvSpPr/>
          <p:nvPr>
            <p:ph type="body" idx="1"/>
          </p:nvPr>
        </p:nvSpPr>
        <p:spPr>
          <a:xfrm>
            <a:off x="228600" y="766858"/>
            <a:ext cx="8686800" cy="3775202"/>
          </a:xfrm>
          <a:prstGeom prst="rect">
            <a:avLst/>
          </a:prstGeom>
        </p:spPr>
        <p:txBody>
          <a:bodyPr/>
          <a:lstStyle/>
          <a:p>
            <a:pPr>
              <a:lnSpc>
                <a:spcPct val="100000"/>
              </a:lnSpc>
              <a:spcBef>
                <a:spcPts val="0"/>
              </a:spcBef>
            </a:pPr>
            <a:endParaRPr sz="2400">
              <a:latin typeface="Courier New"/>
              <a:ea typeface="Courier New"/>
              <a:cs typeface="Courier New"/>
              <a:sym typeface="Courier New"/>
            </a:endParaRPr>
          </a:p>
          <a:p>
            <a:pPr>
              <a:lnSpc>
                <a:spcPct val="100000"/>
              </a:lnSpc>
              <a:spcBef>
                <a:spcPts val="0"/>
              </a:spcBef>
              <a:defRPr sz="2400">
                <a:solidFill>
                  <a:srgbClr val="000000"/>
                </a:solidFill>
                <a:latin typeface="Consolas"/>
                <a:ea typeface="Consolas"/>
                <a:cs typeface="Consolas"/>
                <a:sym typeface="Consolas"/>
              </a:defRPr>
            </a:pPr>
            <a:r>
              <a:t>docker images</a:t>
            </a:r>
            <a:r>
              <a:rPr>
                <a:solidFill>
                  <a:srgbClr val="708491"/>
                </a:solidFill>
              </a:rPr>
              <a:t> -&gt; </a:t>
            </a:r>
            <a:r>
              <a:t>docker image list</a:t>
            </a:r>
          </a:p>
          <a:p>
            <a:pPr>
              <a:lnSpc>
                <a:spcPct val="100000"/>
              </a:lnSpc>
              <a:spcBef>
                <a:spcPts val="0"/>
              </a:spcBef>
              <a:defRPr sz="2400">
                <a:solidFill>
                  <a:srgbClr val="000000"/>
                </a:solidFill>
                <a:latin typeface="Consolas"/>
                <a:ea typeface="Consolas"/>
                <a:cs typeface="Consolas"/>
                <a:sym typeface="Consolas"/>
              </a:defRPr>
            </a:pPr>
            <a:r>
              <a:t>docker create</a:t>
            </a:r>
            <a:r>
              <a:rPr>
                <a:solidFill>
                  <a:srgbClr val="708491"/>
                </a:solidFill>
              </a:rPr>
              <a:t> -&gt; </a:t>
            </a:r>
            <a:r>
              <a:t>docker container create</a:t>
            </a:r>
          </a:p>
          <a:p>
            <a:pPr>
              <a:lnSpc>
                <a:spcPct val="100000"/>
              </a:lnSpc>
              <a:spcBef>
                <a:spcPts val="0"/>
              </a:spcBef>
              <a:defRPr sz="2400">
                <a:solidFill>
                  <a:srgbClr val="000000"/>
                </a:solidFill>
                <a:latin typeface="Consolas"/>
                <a:ea typeface="Consolas"/>
                <a:cs typeface="Consolas"/>
                <a:sym typeface="Consolas"/>
              </a:defRPr>
            </a:pPr>
            <a:r>
              <a:t>…</a:t>
            </a:r>
          </a:p>
          <a:p>
            <a:pPr>
              <a:lnSpc>
                <a:spcPct val="100000"/>
              </a:lnSpc>
              <a:spcBef>
                <a:spcPts val="0"/>
              </a:spcBef>
            </a:pPr>
            <a:endParaRPr sz="2400">
              <a:latin typeface="Courier New"/>
              <a:ea typeface="Courier New"/>
              <a:cs typeface="Courier New"/>
              <a:sym typeface="Courier New"/>
            </a:endParaRPr>
          </a:p>
          <a:p>
            <a:pPr>
              <a:lnSpc>
                <a:spcPct val="100000"/>
              </a:lnSpc>
              <a:spcBef>
                <a:spcPts val="0"/>
              </a:spcBef>
              <a:defRPr sz="2400">
                <a:solidFill>
                  <a:srgbClr val="000000"/>
                </a:solidFill>
                <a:latin typeface="Consolas"/>
                <a:ea typeface="Consolas"/>
                <a:cs typeface="Consolas"/>
                <a:sym typeface="Consolas"/>
              </a:defRPr>
            </a:pPr>
            <a:r>
              <a:t>docker build</a:t>
            </a:r>
            <a:r>
              <a:rPr>
                <a:solidFill>
                  <a:srgbClr val="708491"/>
                </a:solidFill>
                <a:latin typeface="Courier New"/>
                <a:ea typeface="Courier New"/>
                <a:cs typeface="Courier New"/>
                <a:sym typeface="Courier New"/>
              </a:rPr>
              <a:t> and </a:t>
            </a:r>
            <a:r>
              <a:t>docker run</a:t>
            </a:r>
            <a:r>
              <a:rPr>
                <a:solidFill>
                  <a:srgbClr val="708491"/>
                </a:solidFill>
                <a:latin typeface="Courier New"/>
                <a:ea typeface="Courier New"/>
                <a:cs typeface="Courier New"/>
                <a:sym typeface="Courier New"/>
              </a:rPr>
              <a:t> unchanged</a:t>
            </a:r>
            <a:endParaRPr>
              <a:solidFill>
                <a:srgbClr val="708491"/>
              </a:solidFill>
              <a:latin typeface="Courier New"/>
              <a:ea typeface="Courier New"/>
              <a:cs typeface="Courier New"/>
              <a:sym typeface="Courier New"/>
            </a:endParaRPr>
          </a:p>
          <a:p>
            <a:pPr>
              <a:lnSpc>
                <a:spcPct val="100000"/>
              </a:lnSpc>
              <a:spcBef>
                <a:spcPts val="0"/>
              </a:spcBef>
            </a:pPr>
            <a:endParaRPr sz="2400">
              <a:latin typeface="Courier New"/>
              <a:ea typeface="Courier New"/>
              <a:cs typeface="Courier New"/>
              <a:sym typeface="Courier New"/>
            </a:endParaRPr>
          </a:p>
          <a:p>
            <a:pPr>
              <a:lnSpc>
                <a:spcPct val="100000"/>
              </a:lnSpc>
              <a:spcBef>
                <a:spcPts val="0"/>
              </a:spcBef>
              <a:defRPr sz="1600" u="sng">
                <a:latin typeface="Courier New"/>
                <a:ea typeface="Courier New"/>
                <a:cs typeface="Courier New"/>
                <a:sym typeface="Courier New"/>
              </a:defRPr>
            </a:pPr>
            <a:r>
              <a:t>fully backward compatible, legacy commands still showed in --help.</a:t>
            </a:r>
          </a:p>
          <a:p>
            <a:pPr>
              <a:lnSpc>
                <a:spcPct val="100000"/>
              </a:lnSpc>
              <a:spcBef>
                <a:spcPts val="0"/>
              </a:spcBef>
              <a:defRPr sz="1600">
                <a:latin typeface="Courier New"/>
                <a:ea typeface="Courier New"/>
                <a:cs typeface="Courier New"/>
                <a:sym typeface="Courier New"/>
              </a:defRPr>
            </a:pPr>
            <a:r>
              <a:t>Use </a:t>
            </a:r>
            <a:r>
              <a:rPr>
                <a:solidFill>
                  <a:srgbClr val="000000"/>
                </a:solidFill>
                <a:latin typeface="Consolas"/>
                <a:ea typeface="Consolas"/>
                <a:cs typeface="Consolas"/>
                <a:sym typeface="Consolas"/>
              </a:rPr>
              <a:t>DOCKER_HIDE_LEGACY_COMMANDS=1</a:t>
            </a:r>
            <a:r>
              <a:t> to hide legacy commands.</a:t>
            </a:r>
          </a:p>
        </p:txBody>
      </p:sp>
      <p:sp>
        <p:nvSpPr>
          <p:cNvPr id="274" name="Shape 274"/>
          <p:cNvSpPr/>
          <p:nvPr>
            <p:ph type="title"/>
          </p:nvPr>
        </p:nvSpPr>
        <p:spPr>
          <a:xfrm>
            <a:off x="228600" y="273842"/>
            <a:ext cx="8686800" cy="480002"/>
          </a:xfrm>
          <a:prstGeom prst="rect">
            <a:avLst/>
          </a:prstGeom>
        </p:spPr>
        <p:txBody>
          <a:bodyPr lIns="34275" tIns="34275" rIns="34275" bIns="34275" anchor="ctr"/>
          <a:lstStyle>
            <a:lvl1pPr defTabSz="859536">
              <a:defRPr sz="3008"/>
            </a:lvl1pPr>
          </a:lstStyle>
          <a:p>
            <a:pPr/>
            <a:r>
              <a:t>Restructure CLI commands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345" name="Shape 345"/>
          <p:cNvSpPr/>
          <p:nvPr>
            <p:ph type="title"/>
          </p:nvPr>
        </p:nvSpPr>
        <p:spPr>
          <a:prstGeom prst="rect">
            <a:avLst/>
          </a:prstGeom>
        </p:spPr>
        <p:txBody>
          <a:bodyPr/>
          <a:lstStyle/>
          <a:p>
            <a:pPr/>
          </a:p>
        </p:txBody>
      </p:sp>
      <p:pic>
        <p:nvPicPr>
          <p:cNvPr id="346" name="Screen Shot 2017-01-30 at 10.19.53 PM.png"/>
          <p:cNvPicPr>
            <a:picLocks noChangeAspect="1"/>
          </p:cNvPicPr>
          <p:nvPr/>
        </p:nvPicPr>
        <p:blipFill>
          <a:blip r:embed="rId2">
            <a:extLst/>
          </a:blip>
          <a:srcRect l="0" t="4857" r="0" b="0"/>
          <a:stretch>
            <a:fillRect/>
          </a:stretch>
        </p:blipFill>
        <p:spPr>
          <a:xfrm>
            <a:off x="-16719" y="3814729"/>
            <a:ext cx="11598569" cy="1002173"/>
          </a:xfrm>
          <a:prstGeom prst="rect">
            <a:avLst/>
          </a:prstGeom>
          <a:ln w="12700">
            <a:miter lim="400000"/>
          </a:ln>
        </p:spPr>
      </p:pic>
      <p:pic>
        <p:nvPicPr>
          <p:cNvPr id="347" name="Screen Shot 2017-01-30 at 10.19.36 PM.png"/>
          <p:cNvPicPr>
            <a:picLocks noChangeAspect="1"/>
          </p:cNvPicPr>
          <p:nvPr/>
        </p:nvPicPr>
        <p:blipFill>
          <a:blip r:embed="rId3">
            <a:extLst/>
          </a:blip>
          <a:stretch>
            <a:fillRect/>
          </a:stretch>
        </p:blipFill>
        <p:spPr>
          <a:xfrm>
            <a:off x="-1" y="3204133"/>
            <a:ext cx="11319556" cy="332929"/>
          </a:xfrm>
          <a:prstGeom prst="rect">
            <a:avLst/>
          </a:prstGeom>
          <a:ln w="12700">
            <a:miter lim="400000"/>
          </a:ln>
        </p:spPr>
      </p:pic>
      <p:pic>
        <p:nvPicPr>
          <p:cNvPr id="348" name="Screen Shot 2017-01-30 at 10.19.11 PM.png"/>
          <p:cNvPicPr>
            <a:picLocks noChangeAspect="1"/>
          </p:cNvPicPr>
          <p:nvPr/>
        </p:nvPicPr>
        <p:blipFill>
          <a:blip r:embed="rId4">
            <a:extLst/>
          </a:blip>
          <a:stretch>
            <a:fillRect/>
          </a:stretch>
        </p:blipFill>
        <p:spPr>
          <a:xfrm>
            <a:off x="24530" y="1428166"/>
            <a:ext cx="11107083" cy="1580231"/>
          </a:xfrm>
          <a:prstGeom prst="rect">
            <a:avLst/>
          </a:prstGeom>
          <a:ln w="12700">
            <a:miter lim="400000"/>
          </a:ln>
        </p:spPr>
      </p:pic>
      <p:pic>
        <p:nvPicPr>
          <p:cNvPr id="349" name="Screen Shot 2017-01-30 at 10.17.33 PM.png"/>
          <p:cNvPicPr>
            <a:picLocks noChangeAspect="1"/>
          </p:cNvPicPr>
          <p:nvPr/>
        </p:nvPicPr>
        <p:blipFill>
          <a:blip r:embed="rId5">
            <a:extLst/>
          </a:blip>
          <a:stretch>
            <a:fillRect/>
          </a:stretch>
        </p:blipFill>
        <p:spPr>
          <a:xfrm>
            <a:off x="43793" y="230320"/>
            <a:ext cx="11477649" cy="100211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48"/>
                                        </p:tgtEl>
                                        <p:attrNameLst>
                                          <p:attrName>style.visibility</p:attrName>
                                        </p:attrNameLst>
                                      </p:cBhvr>
                                      <p:to>
                                        <p:strVal val="visible"/>
                                      </p:to>
                                    </p:set>
                                    <p:animEffect filter="dissolve" transition="in">
                                      <p:cBhvr>
                                        <p:cTn id="7" dur="500"/>
                                        <p:tgtEl>
                                          <p:spTgt spid="34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347"/>
                                        </p:tgtEl>
                                        <p:attrNameLst>
                                          <p:attrName>style.visibility</p:attrName>
                                        </p:attrNameLst>
                                      </p:cBhvr>
                                      <p:to>
                                        <p:strVal val="visible"/>
                                      </p:to>
                                    </p:set>
                                    <p:animEffect filter="dissolve" transition="in">
                                      <p:cBhvr>
                                        <p:cTn id="12" dur="500"/>
                                        <p:tgtEl>
                                          <p:spTgt spid="347"/>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346"/>
                                        </p:tgtEl>
                                        <p:attrNameLst>
                                          <p:attrName>style.visibility</p:attrName>
                                        </p:attrNameLst>
                                      </p:cBhvr>
                                      <p:to>
                                        <p:strVal val="visible"/>
                                      </p:to>
                                    </p:set>
                                    <p:animEffect filter="dissolve" transition="in">
                                      <p:cBhvr>
                                        <p:cTn id="17"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7" grpId="2"/>
      <p:bldP build="whole" bldLvl="1" animBg="1" rev="0" advAuto="0" spid="348" grpId="1"/>
      <p:bldP build="whole" bldLvl="1" animBg="1" rev="0" advAuto="0" spid="346" grpId="3"/>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body" idx="1"/>
          </p:nvPr>
        </p:nvSpPr>
        <p:spPr>
          <a:xfrm>
            <a:off x="228600" y="766849"/>
            <a:ext cx="9376200" cy="3775202"/>
          </a:xfrm>
          <a:prstGeom prst="rect">
            <a:avLst/>
          </a:prstGeom>
        </p:spPr>
        <p:txBody>
          <a:bodyPr/>
          <a:lstStyle/>
          <a:p>
            <a:pPr>
              <a:lnSpc>
                <a:spcPct val="100000"/>
              </a:lnSpc>
              <a:spcBef>
                <a:spcPts val="0"/>
              </a:spcBef>
            </a:pPr>
            <a:endParaRPr sz="2400">
              <a:latin typeface="Courier New"/>
              <a:ea typeface="Courier New"/>
              <a:cs typeface="Courier New"/>
              <a:sym typeface="Courier New"/>
            </a:endParaRPr>
          </a:p>
          <a:p>
            <a:pPr>
              <a:lnSpc>
                <a:spcPct val="100000"/>
              </a:lnSpc>
              <a:spcBef>
                <a:spcPts val="0"/>
              </a:spcBef>
              <a:defRPr sz="2400">
                <a:solidFill>
                  <a:srgbClr val="000000"/>
                </a:solidFill>
                <a:latin typeface="Consolas"/>
                <a:ea typeface="Consolas"/>
                <a:cs typeface="Consolas"/>
                <a:sym typeface="Consolas"/>
              </a:defRPr>
            </a:pPr>
            <a:r>
              <a:t>docker build --squash </a:t>
            </a:r>
            <a:r>
              <a:rPr>
                <a:solidFill>
                  <a:srgbClr val="708491"/>
                </a:solidFill>
                <a:latin typeface="Courier New"/>
                <a:ea typeface="Courier New"/>
                <a:cs typeface="Courier New"/>
                <a:sym typeface="Courier New"/>
              </a:rPr>
              <a:t>will produce only one layer.</a:t>
            </a:r>
            <a:endParaRPr>
              <a:solidFill>
                <a:srgbClr val="708491"/>
              </a:solidFill>
              <a:latin typeface="Courier New"/>
              <a:ea typeface="Courier New"/>
              <a:cs typeface="Courier New"/>
              <a:sym typeface="Courier New"/>
            </a:endParaRPr>
          </a:p>
          <a:p>
            <a:pPr>
              <a:lnSpc>
                <a:spcPct val="100000"/>
              </a:lnSpc>
              <a:spcBef>
                <a:spcPts val="0"/>
              </a:spcBef>
            </a:pPr>
            <a:endParaRPr sz="2400">
              <a:solidFill>
                <a:srgbClr val="000000"/>
              </a:solidFill>
              <a:latin typeface="Consolas"/>
              <a:ea typeface="Consolas"/>
              <a:cs typeface="Consolas"/>
              <a:sym typeface="Consolas"/>
            </a:endParaRPr>
          </a:p>
          <a:p>
            <a:pPr>
              <a:lnSpc>
                <a:spcPct val="100000"/>
              </a:lnSpc>
              <a:spcBef>
                <a:spcPts val="0"/>
              </a:spcBef>
              <a:defRPr sz="2400">
                <a:solidFill>
                  <a:srgbClr val="000000"/>
                </a:solidFill>
                <a:latin typeface="Consolas"/>
                <a:ea typeface="Consolas"/>
                <a:cs typeface="Consolas"/>
                <a:sym typeface="Consolas"/>
              </a:defRPr>
            </a:pPr>
            <a:r>
              <a:t>docker service logs </a:t>
            </a:r>
            <a:r>
              <a:rPr>
                <a:solidFill>
                  <a:srgbClr val="708491"/>
                </a:solidFill>
                <a:latin typeface="Courier New"/>
                <a:ea typeface="Courier New"/>
                <a:cs typeface="Courier New"/>
                <a:sym typeface="Courier New"/>
              </a:rPr>
              <a:t>to show aggregated logs of a service.</a:t>
            </a:r>
          </a:p>
        </p:txBody>
      </p:sp>
      <p:sp>
        <p:nvSpPr>
          <p:cNvPr id="352" name="Shape 352"/>
          <p:cNvSpPr/>
          <p:nvPr>
            <p:ph type="title"/>
          </p:nvPr>
        </p:nvSpPr>
        <p:spPr>
          <a:xfrm>
            <a:off x="228600" y="273842"/>
            <a:ext cx="8686800" cy="480002"/>
          </a:xfrm>
          <a:prstGeom prst="rect">
            <a:avLst/>
          </a:prstGeom>
        </p:spPr>
        <p:txBody>
          <a:bodyPr lIns="34275" tIns="34275" rIns="34275" bIns="34275" anchor="ctr"/>
          <a:lstStyle>
            <a:lvl1pPr defTabSz="859536">
              <a:defRPr sz="3008"/>
            </a:lvl1pPr>
          </a:lstStyle>
          <a:p>
            <a:pPr/>
            <a:r>
              <a:t>(experimental) other features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Shape 354"/>
          <p:cNvSpPr/>
          <p:nvPr>
            <p:ph type="body" idx="1"/>
          </p:nvPr>
        </p:nvSpPr>
        <p:spPr>
          <a:xfrm>
            <a:off x="228599" y="766849"/>
            <a:ext cx="8520002" cy="3775202"/>
          </a:xfrm>
          <a:prstGeom prst="rect">
            <a:avLst/>
          </a:prstGeom>
        </p:spPr>
        <p:txBody>
          <a:bodyPr/>
          <a:lstStyle/>
          <a:p>
            <a:pPr>
              <a:lnSpc>
                <a:spcPct val="100000"/>
              </a:lnSpc>
              <a:spcBef>
                <a:spcPts val="0"/>
              </a:spcBef>
            </a:pPr>
            <a:endParaRPr sz="2400">
              <a:latin typeface="Courier New"/>
              <a:ea typeface="Courier New"/>
              <a:cs typeface="Courier New"/>
              <a:sym typeface="Courier New"/>
            </a:endParaRPr>
          </a:p>
          <a:p>
            <a:pPr>
              <a:lnSpc>
                <a:spcPct val="100000"/>
              </a:lnSpc>
              <a:spcBef>
                <a:spcPts val="0"/>
              </a:spcBef>
              <a:defRPr sz="2400">
                <a:latin typeface="Courier New"/>
                <a:ea typeface="Courier New"/>
                <a:cs typeface="Courier New"/>
                <a:sym typeface="Courier New"/>
              </a:defRPr>
            </a:pPr>
            <a:r>
              <a:t>New binary </a:t>
            </a:r>
            <a:r>
              <a:rPr>
                <a:solidFill>
                  <a:srgbClr val="000000"/>
                </a:solidFill>
                <a:latin typeface="Consolas"/>
                <a:ea typeface="Consolas"/>
                <a:cs typeface="Consolas"/>
                <a:sym typeface="Consolas"/>
              </a:rPr>
              <a:t>docker-init</a:t>
            </a:r>
            <a:r>
              <a:t> is now shipped with docker to kill zombies processes.</a:t>
            </a:r>
          </a:p>
          <a:p>
            <a:pPr>
              <a:lnSpc>
                <a:spcPct val="100000"/>
              </a:lnSpc>
              <a:spcBef>
                <a:spcPts val="0"/>
              </a:spcBef>
            </a:pPr>
            <a:endParaRPr sz="2400">
              <a:latin typeface="Courier New"/>
              <a:ea typeface="Courier New"/>
              <a:cs typeface="Courier New"/>
              <a:sym typeface="Courier New"/>
            </a:endParaRPr>
          </a:p>
          <a:p>
            <a:pPr>
              <a:lnSpc>
                <a:spcPct val="100000"/>
              </a:lnSpc>
              <a:spcBef>
                <a:spcPts val="0"/>
              </a:spcBef>
              <a:defRPr sz="2400">
                <a:latin typeface="Courier New"/>
                <a:ea typeface="Courier New"/>
                <a:cs typeface="Courier New"/>
                <a:sym typeface="Courier New"/>
              </a:defRPr>
            </a:pPr>
            <a:r>
              <a:t>It uses </a:t>
            </a:r>
            <a:r>
              <a:rPr u="sng">
                <a:solidFill>
                  <a:schemeClr val="accent1"/>
                </a:solidFill>
                <a:uFill>
                  <a:solidFill>
                    <a:schemeClr val="accent1"/>
                  </a:solidFill>
                </a:uFill>
                <a:latin typeface="Consolas"/>
                <a:ea typeface="Consolas"/>
                <a:cs typeface="Consolas"/>
                <a:sym typeface="Consolas"/>
                <a:hlinkClick r:id="rId2" invalidUrl="" action="" tgtFrame="" tooltip="" history="1" highlightClick="0" endSnd="0"/>
              </a:rPr>
              <a:t>tini</a:t>
            </a:r>
            <a:r>
              <a:t>, but can be replaced by your own with </a:t>
            </a:r>
            <a:r>
              <a:rPr>
                <a:solidFill>
                  <a:srgbClr val="000000"/>
                </a:solidFill>
                <a:latin typeface="Consolas"/>
                <a:ea typeface="Consolas"/>
                <a:cs typeface="Consolas"/>
                <a:sym typeface="Consolas"/>
              </a:rPr>
              <a:t>--init</a:t>
            </a:r>
            <a:r>
              <a:t> and </a:t>
            </a:r>
            <a:r>
              <a:rPr>
                <a:solidFill>
                  <a:srgbClr val="000000"/>
                </a:solidFill>
                <a:latin typeface="Consolas"/>
                <a:ea typeface="Consolas"/>
                <a:cs typeface="Consolas"/>
                <a:sym typeface="Consolas"/>
              </a:rPr>
              <a:t>--init-path</a:t>
            </a:r>
            <a:r>
              <a:t> on </a:t>
            </a:r>
            <a:r>
              <a:rPr>
                <a:solidFill>
                  <a:srgbClr val="000000"/>
                </a:solidFill>
                <a:latin typeface="Consolas"/>
                <a:ea typeface="Consolas"/>
                <a:cs typeface="Consolas"/>
                <a:sym typeface="Consolas"/>
              </a:rPr>
              <a:t>dockerd</a:t>
            </a:r>
          </a:p>
        </p:txBody>
      </p:sp>
      <p:sp>
        <p:nvSpPr>
          <p:cNvPr id="355" name="Shape 355"/>
          <p:cNvSpPr/>
          <p:nvPr>
            <p:ph type="title"/>
          </p:nvPr>
        </p:nvSpPr>
        <p:spPr>
          <a:xfrm>
            <a:off x="228600" y="273842"/>
            <a:ext cx="8686800" cy="480002"/>
          </a:xfrm>
          <a:prstGeom prst="rect">
            <a:avLst/>
          </a:prstGeom>
        </p:spPr>
        <p:txBody>
          <a:bodyPr lIns="34275" tIns="34275" rIns="34275" bIns="34275" anchor="ctr"/>
          <a:lstStyle>
            <a:lvl1pPr defTabSz="859536">
              <a:defRPr sz="3008"/>
            </a:lvl1pPr>
          </a:lstStyle>
          <a:p>
            <a:pPr/>
            <a:r>
              <a:t>docker-init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Shape 357"/>
          <p:cNvSpPr/>
          <p:nvPr>
            <p:ph type="body" idx="1"/>
          </p:nvPr>
        </p:nvSpPr>
        <p:spPr>
          <a:xfrm>
            <a:off x="228600" y="766849"/>
            <a:ext cx="8686800" cy="3775202"/>
          </a:xfrm>
          <a:prstGeom prst="rect">
            <a:avLst/>
          </a:prstGeom>
        </p:spPr>
        <p:txBody>
          <a:bodyPr/>
          <a:lstStyle/>
          <a:p>
            <a:pPr>
              <a:lnSpc>
                <a:spcPct val="100000"/>
              </a:lnSpc>
              <a:spcBef>
                <a:spcPts val="0"/>
              </a:spcBef>
            </a:pPr>
            <a:endParaRPr sz="2400">
              <a:latin typeface="Courier New"/>
              <a:ea typeface="Courier New"/>
              <a:cs typeface="Courier New"/>
              <a:sym typeface="Courier New"/>
            </a:endParaRPr>
          </a:p>
          <a:p>
            <a:pPr>
              <a:lnSpc>
                <a:spcPct val="100000"/>
              </a:lnSpc>
              <a:spcBef>
                <a:spcPts val="0"/>
              </a:spcBef>
              <a:defRPr sz="2400">
                <a:solidFill>
                  <a:srgbClr val="000000"/>
                </a:solidFill>
                <a:latin typeface="Consolas"/>
                <a:ea typeface="Consolas"/>
                <a:cs typeface="Consolas"/>
                <a:sym typeface="Consolas"/>
              </a:defRPr>
            </a:pPr>
            <a:r>
              <a:t>docker build --network</a:t>
            </a:r>
          </a:p>
          <a:p>
            <a:pPr>
              <a:lnSpc>
                <a:spcPct val="100000"/>
              </a:lnSpc>
              <a:spcBef>
                <a:spcPts val="0"/>
              </a:spcBef>
              <a:defRPr sz="2400">
                <a:solidFill>
                  <a:srgbClr val="000000"/>
                </a:solidFill>
                <a:latin typeface="Consolas"/>
                <a:ea typeface="Consolas"/>
                <a:cs typeface="Consolas"/>
                <a:sym typeface="Consolas"/>
              </a:defRPr>
            </a:pPr>
            <a:r>
              <a:t>docker service create --host</a:t>
            </a:r>
          </a:p>
          <a:p>
            <a:pPr>
              <a:lnSpc>
                <a:spcPct val="100000"/>
              </a:lnSpc>
              <a:spcBef>
                <a:spcPts val="0"/>
              </a:spcBef>
              <a:defRPr sz="2400">
                <a:solidFill>
                  <a:srgbClr val="000000"/>
                </a:solidFill>
                <a:latin typeface="Consolas"/>
                <a:ea typeface="Consolas"/>
                <a:cs typeface="Consolas"/>
                <a:sym typeface="Consolas"/>
              </a:defRPr>
            </a:pPr>
            <a:r>
              <a:t>docker service create --tty --hostname --dns … </a:t>
            </a:r>
          </a:p>
        </p:txBody>
      </p:sp>
      <p:sp>
        <p:nvSpPr>
          <p:cNvPr id="358" name="Shape 358"/>
          <p:cNvSpPr/>
          <p:nvPr>
            <p:ph type="title"/>
          </p:nvPr>
        </p:nvSpPr>
        <p:spPr>
          <a:xfrm>
            <a:off x="228600" y="273842"/>
            <a:ext cx="8686800" cy="480002"/>
          </a:xfrm>
          <a:prstGeom prst="rect">
            <a:avLst/>
          </a:prstGeom>
        </p:spPr>
        <p:txBody>
          <a:bodyPr lIns="34275" tIns="34275" rIns="34275" bIns="34275" anchor="ctr"/>
          <a:lstStyle>
            <a:lvl1pPr defTabSz="859536">
              <a:defRPr sz="3008"/>
            </a:lvl1pPr>
          </a:lstStyle>
          <a:p>
            <a:pPr/>
            <a:r>
              <a:t>A bunch of new flags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Shape 360"/>
          <p:cNvSpPr/>
          <p:nvPr>
            <p:ph type="body" idx="1"/>
          </p:nvPr>
        </p:nvSpPr>
        <p:spPr>
          <a:xfrm>
            <a:off x="228599" y="766849"/>
            <a:ext cx="8860502" cy="4023602"/>
          </a:xfrm>
          <a:prstGeom prst="rect">
            <a:avLst/>
          </a:prstGeom>
        </p:spPr>
        <p:txBody>
          <a:bodyPr/>
          <a:lstStyle/>
          <a:p>
            <a:pPr>
              <a:lnSpc>
                <a:spcPct val="100000"/>
              </a:lnSpc>
              <a:spcBef>
                <a:spcPts val="0"/>
              </a:spcBef>
            </a:pPr>
            <a:endParaRPr sz="2400">
              <a:latin typeface="Courier New"/>
              <a:ea typeface="Courier New"/>
              <a:cs typeface="Courier New"/>
              <a:sym typeface="Courier New"/>
            </a:endParaRPr>
          </a:p>
          <a:p>
            <a:pPr>
              <a:lnSpc>
                <a:spcPct val="100000"/>
              </a:lnSpc>
              <a:spcBef>
                <a:spcPts val="0"/>
              </a:spcBef>
            </a:pPr>
            <a:endParaRPr sz="2400">
              <a:latin typeface="Courier New"/>
              <a:ea typeface="Courier New"/>
              <a:cs typeface="Courier New"/>
              <a:sym typeface="Courier New"/>
            </a:endParaRPr>
          </a:p>
          <a:p>
            <a:pPr>
              <a:lnSpc>
                <a:spcPct val="100000"/>
              </a:lnSpc>
              <a:spcBef>
                <a:spcPts val="0"/>
              </a:spcBef>
              <a:defRPr sz="2400">
                <a:latin typeface="Courier New"/>
                <a:ea typeface="Courier New"/>
                <a:cs typeface="Courier New"/>
                <a:sym typeface="Courier New"/>
              </a:defRPr>
            </a:pPr>
            <a:r>
              <a:t>Pin image by digest for rolling updates		</a:t>
            </a:r>
            <a:r>
              <a:rPr>
                <a:solidFill>
                  <a:srgbClr val="000000"/>
                </a:solidFill>
                <a:latin typeface="Consolas"/>
                <a:ea typeface="Consolas"/>
                <a:cs typeface="Consolas"/>
                <a:sym typeface="Consolas"/>
              </a:rPr>
              <a:t>redis:latest -&gt; redis:latest@sha256:13478120c…</a:t>
            </a:r>
            <a:r>
              <a:t> </a:t>
            </a:r>
          </a:p>
          <a:p>
            <a:pPr>
              <a:lnSpc>
                <a:spcPct val="100000"/>
              </a:lnSpc>
              <a:spcBef>
                <a:spcPts val="0"/>
              </a:spcBef>
            </a:pPr>
            <a:endParaRPr sz="2400">
              <a:latin typeface="Courier New"/>
              <a:ea typeface="Courier New"/>
              <a:cs typeface="Courier New"/>
              <a:sym typeface="Courier New"/>
            </a:endParaRPr>
          </a:p>
          <a:p>
            <a:pPr>
              <a:lnSpc>
                <a:spcPct val="100000"/>
              </a:lnSpc>
              <a:spcBef>
                <a:spcPts val="0"/>
              </a:spcBef>
              <a:defRPr sz="2400">
                <a:latin typeface="Courier New"/>
                <a:ea typeface="Courier New"/>
                <a:cs typeface="Courier New"/>
                <a:sym typeface="Courier New"/>
              </a:defRPr>
            </a:pPr>
            <a:r>
              <a:t>Service update failure thresholds and rollback </a:t>
            </a:r>
          </a:p>
        </p:txBody>
      </p:sp>
      <p:sp>
        <p:nvSpPr>
          <p:cNvPr id="361" name="Shape 361"/>
          <p:cNvSpPr/>
          <p:nvPr>
            <p:ph type="title"/>
          </p:nvPr>
        </p:nvSpPr>
        <p:spPr>
          <a:xfrm>
            <a:off x="228600" y="273842"/>
            <a:ext cx="8686800" cy="480002"/>
          </a:xfrm>
          <a:prstGeom prst="rect">
            <a:avLst/>
          </a:prstGeom>
        </p:spPr>
        <p:txBody>
          <a:bodyPr lIns="34275" tIns="34275" rIns="34275" bIns="34275" anchor="ctr"/>
          <a:lstStyle>
            <a:lvl1pPr defTabSz="859536">
              <a:defRPr sz="3008"/>
            </a:lvl1pPr>
          </a:lstStyle>
          <a:p>
            <a:pPr/>
            <a:r>
              <a:t>Various Orchestration Enhancements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3" name="Shape 363"/>
          <p:cNvSpPr/>
          <p:nvPr>
            <p:ph type="body" idx="1"/>
          </p:nvPr>
        </p:nvSpPr>
        <p:spPr>
          <a:xfrm>
            <a:off x="228599" y="766849"/>
            <a:ext cx="8860502" cy="4023602"/>
          </a:xfrm>
          <a:prstGeom prst="rect">
            <a:avLst/>
          </a:prstGeom>
        </p:spPr>
        <p:txBody>
          <a:bodyPr/>
          <a:lstStyle/>
          <a:p>
            <a:pPr>
              <a:lnSpc>
                <a:spcPct val="100000"/>
              </a:lnSpc>
              <a:spcBef>
                <a:spcPts val="0"/>
              </a:spcBef>
            </a:pPr>
            <a:endParaRPr sz="2400">
              <a:latin typeface="Courier New"/>
              <a:ea typeface="Courier New"/>
              <a:cs typeface="Courier New"/>
              <a:sym typeface="Courier New"/>
            </a:endParaRPr>
          </a:p>
          <a:p>
            <a:pPr>
              <a:lnSpc>
                <a:spcPct val="100000"/>
              </a:lnSpc>
              <a:spcBef>
                <a:spcPts val="0"/>
              </a:spcBef>
            </a:pPr>
            <a:endParaRPr sz="2400">
              <a:latin typeface="Courier New"/>
              <a:ea typeface="Courier New"/>
              <a:cs typeface="Courier New"/>
              <a:sym typeface="Courier New"/>
            </a:endParaRPr>
          </a:p>
          <a:p>
            <a:pPr>
              <a:lnSpc>
                <a:spcPct val="100000"/>
              </a:lnSpc>
              <a:spcBef>
                <a:spcPts val="0"/>
              </a:spcBef>
              <a:defRPr sz="2400">
                <a:latin typeface="Courier New"/>
                <a:ea typeface="Courier New"/>
                <a:cs typeface="Courier New"/>
                <a:sym typeface="Courier New"/>
              </a:defRPr>
            </a:pPr>
            <a:r>
              <a:t>HA scheduling, spreads out tasks from a service</a:t>
            </a:r>
          </a:p>
          <a:p>
            <a:pPr>
              <a:lnSpc>
                <a:spcPct val="100000"/>
              </a:lnSpc>
              <a:spcBef>
                <a:spcPts val="0"/>
              </a:spcBef>
            </a:pPr>
            <a:endParaRPr sz="2400">
              <a:latin typeface="Courier New"/>
              <a:ea typeface="Courier New"/>
              <a:cs typeface="Courier New"/>
              <a:sym typeface="Courier New"/>
            </a:endParaRPr>
          </a:p>
          <a:p>
            <a:pPr>
              <a:lnSpc>
                <a:spcPct val="100000"/>
              </a:lnSpc>
              <a:spcBef>
                <a:spcPts val="0"/>
              </a:spcBef>
              <a:defRPr sz="2400">
                <a:latin typeface="Courier New"/>
                <a:ea typeface="Courier New"/>
                <a:cs typeface="Courier New"/>
                <a:sym typeface="Courier New"/>
              </a:defRPr>
            </a:pPr>
            <a:r>
              <a:t>Improvements to constraints, UX</a:t>
            </a:r>
          </a:p>
          <a:p>
            <a:pPr lvl="1" marL="914400" indent="-228600">
              <a:lnSpc>
                <a:spcPct val="100000"/>
              </a:lnSpc>
              <a:spcBef>
                <a:spcPts val="0"/>
              </a:spcBef>
              <a:buClr>
                <a:srgbClr val="666666"/>
              </a:buClr>
              <a:buFont typeface="Courier New"/>
              <a:defRPr sz="1800">
                <a:solidFill>
                  <a:srgbClr val="666666"/>
                </a:solidFill>
                <a:latin typeface="Courier New"/>
                <a:ea typeface="Courier New"/>
                <a:cs typeface="Courier New"/>
                <a:sym typeface="Courier New"/>
              </a:defRPr>
            </a:pPr>
            <a:r>
              <a:t>Provide reason for unschedulable tasks </a:t>
            </a:r>
            <a:endParaRPr>
              <a:solidFill>
                <a:srgbClr val="254356"/>
              </a:solidFill>
            </a:endParaRPr>
          </a:p>
          <a:p>
            <a:pPr lvl="1" marL="914400" indent="-228600">
              <a:lnSpc>
                <a:spcPct val="100000"/>
              </a:lnSpc>
              <a:spcBef>
                <a:spcPts val="0"/>
              </a:spcBef>
              <a:buClr>
                <a:srgbClr val="666666"/>
              </a:buClr>
              <a:buFont typeface="Courier New"/>
              <a:defRPr sz="1800">
                <a:solidFill>
                  <a:srgbClr val="666666"/>
                </a:solidFill>
                <a:latin typeface="Courier New"/>
                <a:ea typeface="Courier New"/>
                <a:cs typeface="Courier New"/>
                <a:sym typeface="Courier New"/>
              </a:defRPr>
            </a:pPr>
            <a:r>
              <a:t>Global services should obey constraints </a:t>
            </a:r>
            <a:endParaRPr>
              <a:solidFill>
                <a:srgbClr val="254356"/>
              </a:solidFill>
            </a:endParaRPr>
          </a:p>
          <a:p>
            <a:pPr lvl="1" marL="914400" indent="-228600">
              <a:lnSpc>
                <a:spcPct val="100000"/>
              </a:lnSpc>
              <a:spcBef>
                <a:spcPts val="0"/>
              </a:spcBef>
              <a:buClr>
                <a:srgbClr val="666666"/>
              </a:buClr>
              <a:buFont typeface="Courier New"/>
              <a:defRPr sz="1800">
                <a:solidFill>
                  <a:srgbClr val="666666"/>
                </a:solidFill>
                <a:latin typeface="Courier New"/>
                <a:ea typeface="Courier New"/>
                <a:cs typeface="Courier New"/>
                <a:sym typeface="Courier New"/>
              </a:defRPr>
            </a:pPr>
            <a:r>
              <a:t>Remove tasks that no longer satisfy constraints</a:t>
            </a:r>
          </a:p>
        </p:txBody>
      </p:sp>
      <p:sp>
        <p:nvSpPr>
          <p:cNvPr id="364" name="Shape 364"/>
          <p:cNvSpPr/>
          <p:nvPr>
            <p:ph type="title"/>
          </p:nvPr>
        </p:nvSpPr>
        <p:spPr>
          <a:xfrm>
            <a:off x="228600" y="273842"/>
            <a:ext cx="8686800" cy="480002"/>
          </a:xfrm>
          <a:prstGeom prst="rect">
            <a:avLst/>
          </a:prstGeom>
        </p:spPr>
        <p:txBody>
          <a:bodyPr lIns="34275" tIns="34275" rIns="34275" bIns="34275" anchor="ctr"/>
          <a:lstStyle>
            <a:lvl1pPr defTabSz="859536">
              <a:defRPr sz="3008"/>
            </a:lvl1pPr>
          </a:lstStyle>
          <a:p>
            <a:pPr/>
            <a:r>
              <a:t>Various Orchestration Enhancements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ph type="body" sz="quarter" idx="1"/>
          </p:nvPr>
        </p:nvSpPr>
        <p:spPr>
          <a:prstGeom prst="rect">
            <a:avLst/>
          </a:prstGeom>
        </p:spPr>
        <p:txBody>
          <a:bodyPr/>
          <a:lstStyle/>
          <a:p>
            <a:pPr/>
          </a:p>
        </p:txBody>
      </p:sp>
      <p:sp>
        <p:nvSpPr>
          <p:cNvPr id="367" name="Shape 367"/>
          <p:cNvSpPr/>
          <p:nvPr>
            <p:ph type="body" idx="13"/>
          </p:nvPr>
        </p:nvSpPr>
        <p:spPr>
          <a:prstGeom prst="rect">
            <a:avLst/>
          </a:prstGeom>
        </p:spPr>
        <p:txBody>
          <a:bodyPr/>
          <a:lstStyle/>
          <a:p>
            <a:pPr>
              <a:lnSpc>
                <a:spcPct val="90000"/>
              </a:lnSpc>
              <a:spcBef>
                <a:spcPts val="700"/>
              </a:spcBef>
              <a:defRPr sz="2000">
                <a:solidFill>
                  <a:srgbClr val="708491"/>
                </a:solidFill>
              </a:defRPr>
            </a:pPr>
          </a:p>
        </p:txBody>
      </p:sp>
      <p:pic>
        <p:nvPicPr>
          <p:cNvPr id="368" name="pasted-image.jpeg"/>
          <p:cNvPicPr>
            <a:picLocks noChangeAspect="1"/>
          </p:cNvPicPr>
          <p:nvPr/>
        </p:nvPicPr>
        <p:blipFill>
          <a:blip r:embed="rId2">
            <a:extLst/>
          </a:blip>
          <a:stretch>
            <a:fillRect/>
          </a:stretch>
        </p:blipFill>
        <p:spPr>
          <a:xfrm>
            <a:off x="-336550" y="0"/>
            <a:ext cx="9817100" cy="51435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76" name="Shape 276"/>
          <p:cNvSpPr/>
          <p:nvPr>
            <p:ph type="title"/>
          </p:nvPr>
        </p:nvSpPr>
        <p:spPr>
          <a:prstGeom prst="rect">
            <a:avLst/>
          </a:prstGeom>
        </p:spPr>
        <p:txBody>
          <a:bodyPr/>
          <a:lstStyle/>
          <a:p>
            <a:pPr/>
          </a:p>
        </p:txBody>
      </p:sp>
      <p:pic>
        <p:nvPicPr>
          <p:cNvPr id="277" name="Screen Shot 2017-02-02 at 9.51.33 AM.png"/>
          <p:cNvPicPr>
            <a:picLocks noChangeAspect="1"/>
          </p:cNvPicPr>
          <p:nvPr/>
        </p:nvPicPr>
        <p:blipFill>
          <a:blip r:embed="rId2">
            <a:extLst/>
          </a:blip>
          <a:stretch>
            <a:fillRect/>
          </a:stretch>
        </p:blipFill>
        <p:spPr>
          <a:xfrm>
            <a:off x="117029" y="69261"/>
            <a:ext cx="11173035" cy="1150437"/>
          </a:xfrm>
          <a:prstGeom prst="rect">
            <a:avLst/>
          </a:prstGeom>
          <a:ln w="12700">
            <a:miter lim="400000"/>
          </a:ln>
        </p:spPr>
      </p:pic>
      <p:pic>
        <p:nvPicPr>
          <p:cNvPr id="278" name="Screen Shot 2017-02-02 at 9.50.36 AM.png"/>
          <p:cNvPicPr>
            <a:picLocks noChangeAspect="1"/>
          </p:cNvPicPr>
          <p:nvPr/>
        </p:nvPicPr>
        <p:blipFill>
          <a:blip r:embed="rId3">
            <a:extLst/>
          </a:blip>
          <a:srcRect l="234" t="0" r="0" b="0"/>
          <a:stretch>
            <a:fillRect/>
          </a:stretch>
        </p:blipFill>
        <p:spPr>
          <a:xfrm>
            <a:off x="118919" y="1194756"/>
            <a:ext cx="11169263" cy="404339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80" name="Shape 280"/>
          <p:cNvSpPr/>
          <p:nvPr>
            <p:ph type="title"/>
          </p:nvPr>
        </p:nvSpPr>
        <p:spPr>
          <a:prstGeom prst="rect">
            <a:avLst/>
          </a:prstGeom>
        </p:spPr>
        <p:txBody>
          <a:bodyPr/>
          <a:lstStyle/>
          <a:p>
            <a:pPr/>
          </a:p>
        </p:txBody>
      </p:sp>
      <p:pic>
        <p:nvPicPr>
          <p:cNvPr id="281" name="Screen Shot 2017-02-02 at 9.50.51 AM.png"/>
          <p:cNvPicPr>
            <a:picLocks noChangeAspect="1"/>
          </p:cNvPicPr>
          <p:nvPr/>
        </p:nvPicPr>
        <p:blipFill>
          <a:blip r:embed="rId2">
            <a:extLst/>
          </a:blip>
          <a:stretch>
            <a:fillRect/>
          </a:stretch>
        </p:blipFill>
        <p:spPr>
          <a:xfrm>
            <a:off x="97799" y="66754"/>
            <a:ext cx="9373803" cy="500999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Shape 283"/>
          <p:cNvSpPr/>
          <p:nvPr>
            <p:ph type="body" idx="1"/>
          </p:nvPr>
        </p:nvSpPr>
        <p:spPr>
          <a:xfrm>
            <a:off x="228600" y="766858"/>
            <a:ext cx="8686800" cy="3775202"/>
          </a:xfrm>
          <a:prstGeom prst="rect">
            <a:avLst/>
          </a:prstGeom>
        </p:spPr>
        <p:txBody>
          <a:bodyPr/>
          <a:lstStyle/>
          <a:p>
            <a:pPr>
              <a:lnSpc>
                <a:spcPct val="100000"/>
              </a:lnSpc>
              <a:spcBef>
                <a:spcPts val="0"/>
              </a:spcBef>
            </a:pPr>
            <a:endParaRPr sz="2400">
              <a:latin typeface="Courier New"/>
              <a:ea typeface="Courier New"/>
              <a:cs typeface="Courier New"/>
              <a:sym typeface="Courier New"/>
            </a:endParaRPr>
          </a:p>
          <a:p>
            <a:pPr>
              <a:lnSpc>
                <a:spcPct val="100000"/>
              </a:lnSpc>
              <a:spcBef>
                <a:spcPts val="0"/>
              </a:spcBef>
              <a:defRPr sz="2400">
                <a:solidFill>
                  <a:srgbClr val="000000"/>
                </a:solidFill>
                <a:latin typeface="Consolas"/>
                <a:ea typeface="Consolas"/>
                <a:cs typeface="Consolas"/>
                <a:sym typeface="Consolas"/>
              </a:defRPr>
            </a:pPr>
            <a:r>
              <a:t>--experimental</a:t>
            </a:r>
            <a:r>
              <a:rPr>
                <a:solidFill>
                  <a:srgbClr val="708491"/>
                </a:solidFill>
                <a:latin typeface="Courier New"/>
                <a:ea typeface="Courier New"/>
                <a:cs typeface="Courier New"/>
                <a:sym typeface="Courier New"/>
              </a:rPr>
              <a:t> added to the </a:t>
            </a:r>
            <a:r>
              <a:t>dockerd</a:t>
            </a:r>
          </a:p>
          <a:p>
            <a:pPr>
              <a:lnSpc>
                <a:spcPct val="100000"/>
              </a:lnSpc>
              <a:spcBef>
                <a:spcPts val="0"/>
              </a:spcBef>
            </a:pPr>
            <a:endParaRPr sz="2400">
              <a:latin typeface="Courier New"/>
              <a:ea typeface="Courier New"/>
              <a:cs typeface="Courier New"/>
              <a:sym typeface="Courier New"/>
            </a:endParaRPr>
          </a:p>
          <a:p>
            <a:pPr>
              <a:lnSpc>
                <a:spcPct val="100000"/>
              </a:lnSpc>
              <a:spcBef>
                <a:spcPts val="0"/>
              </a:spcBef>
              <a:defRPr sz="2400">
                <a:latin typeface="Courier New"/>
                <a:ea typeface="Courier New"/>
                <a:cs typeface="Courier New"/>
                <a:sym typeface="Courier New"/>
              </a:defRPr>
            </a:pPr>
            <a:r>
              <a:t>docker will round-trip with the daemon to show</a:t>
            </a:r>
          </a:p>
          <a:p>
            <a:pPr>
              <a:lnSpc>
                <a:spcPct val="100000"/>
              </a:lnSpc>
              <a:spcBef>
                <a:spcPts val="0"/>
              </a:spcBef>
              <a:defRPr sz="2400">
                <a:latin typeface="Courier New"/>
                <a:ea typeface="Courier New"/>
                <a:cs typeface="Courier New"/>
                <a:sym typeface="Courier New"/>
              </a:defRPr>
            </a:pPr>
            <a:r>
              <a:t>usage accordingly.</a:t>
            </a:r>
          </a:p>
        </p:txBody>
      </p:sp>
      <p:sp>
        <p:nvSpPr>
          <p:cNvPr id="284" name="Shape 284"/>
          <p:cNvSpPr/>
          <p:nvPr>
            <p:ph type="title"/>
          </p:nvPr>
        </p:nvSpPr>
        <p:spPr>
          <a:xfrm>
            <a:off x="228600" y="273842"/>
            <a:ext cx="8686800" cy="480002"/>
          </a:xfrm>
          <a:prstGeom prst="rect">
            <a:avLst/>
          </a:prstGeom>
        </p:spPr>
        <p:txBody>
          <a:bodyPr lIns="34275" tIns="34275" rIns="34275" bIns="34275" anchor="ctr"/>
          <a:lstStyle>
            <a:lvl1pPr defTabSz="859536">
              <a:defRPr sz="3008"/>
            </a:lvl1pPr>
          </a:lstStyle>
          <a:p>
            <a:pPr/>
            <a:r>
              <a:t>Experimental not a separate build anymore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Shape 286"/>
          <p:cNvSpPr/>
          <p:nvPr>
            <p:ph type="body" idx="1"/>
          </p:nvPr>
        </p:nvSpPr>
        <p:spPr>
          <a:xfrm>
            <a:off x="228599" y="191174"/>
            <a:ext cx="8686801" cy="3775201"/>
          </a:xfrm>
          <a:prstGeom prst="rect">
            <a:avLst/>
          </a:prstGeom>
        </p:spPr>
        <p:txBody>
          <a:bodyPr/>
          <a:lstStyle/>
          <a:p>
            <a:pPr>
              <a:lnSpc>
                <a:spcPct val="100000"/>
              </a:lnSpc>
              <a:spcBef>
                <a:spcPts val="0"/>
              </a:spcBef>
            </a:pPr>
            <a:endParaRPr sz="2400">
              <a:latin typeface="Courier New"/>
              <a:ea typeface="Courier New"/>
              <a:cs typeface="Courier New"/>
              <a:sym typeface="Courier New"/>
            </a:endParaRPr>
          </a:p>
          <a:p>
            <a:pPr>
              <a:lnSpc>
                <a:spcPct val="100000"/>
              </a:lnSpc>
              <a:spcBef>
                <a:spcPts val="0"/>
              </a:spcBef>
            </a:pPr>
            <a:endParaRPr sz="2400">
              <a:latin typeface="Courier New"/>
              <a:ea typeface="Courier New"/>
              <a:cs typeface="Courier New"/>
              <a:sym typeface="Courier New"/>
            </a:endParaRPr>
          </a:p>
          <a:p>
            <a:pPr>
              <a:lnSpc>
                <a:spcPct val="100000"/>
              </a:lnSpc>
              <a:spcBef>
                <a:spcPts val="0"/>
              </a:spcBef>
              <a:defRPr sz="2400">
                <a:latin typeface="Courier New"/>
                <a:ea typeface="Courier New"/>
                <a:cs typeface="Courier New"/>
                <a:sym typeface="Courier New"/>
              </a:defRPr>
            </a:pPr>
            <a:r>
              <a:t>An older cli will now be able to talk to a newer daemon (same round-trip as experimental).</a:t>
            </a:r>
          </a:p>
        </p:txBody>
      </p:sp>
      <p:sp>
        <p:nvSpPr>
          <p:cNvPr id="287" name="Shape 287"/>
          <p:cNvSpPr/>
          <p:nvPr>
            <p:ph type="title"/>
          </p:nvPr>
        </p:nvSpPr>
        <p:spPr>
          <a:xfrm>
            <a:off x="228600" y="273842"/>
            <a:ext cx="8686800" cy="480002"/>
          </a:xfrm>
          <a:prstGeom prst="rect">
            <a:avLst/>
          </a:prstGeom>
        </p:spPr>
        <p:txBody>
          <a:bodyPr lIns="34275" tIns="34275" rIns="34275" bIns="34275" anchor="ctr"/>
          <a:lstStyle>
            <a:lvl1pPr defTabSz="859536">
              <a:defRPr sz="3008"/>
            </a:lvl1pPr>
          </a:lstStyle>
          <a:p>
            <a:pPr/>
            <a:r>
              <a:t>CLI backward compatibility</a:t>
            </a:r>
          </a:p>
        </p:txBody>
      </p:sp>
      <p:pic>
        <p:nvPicPr>
          <p:cNvPr id="288" name="Screen Shot 2017-02-02 at 10.17.37 AM.png"/>
          <p:cNvPicPr>
            <a:picLocks noChangeAspect="1"/>
          </p:cNvPicPr>
          <p:nvPr/>
        </p:nvPicPr>
        <p:blipFill>
          <a:blip r:embed="rId2">
            <a:extLst/>
          </a:blip>
          <a:stretch>
            <a:fillRect/>
          </a:stretch>
        </p:blipFill>
        <p:spPr>
          <a:xfrm>
            <a:off x="1178816" y="2054538"/>
            <a:ext cx="6786368" cy="328386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Shape 290"/>
          <p:cNvSpPr/>
          <p:nvPr>
            <p:ph type="body" idx="1"/>
          </p:nvPr>
        </p:nvSpPr>
        <p:spPr>
          <a:xfrm>
            <a:off x="228600" y="766858"/>
            <a:ext cx="8686800" cy="3775202"/>
          </a:xfrm>
          <a:prstGeom prst="rect">
            <a:avLst/>
          </a:prstGeom>
        </p:spPr>
        <p:txBody>
          <a:bodyPr/>
          <a:lstStyle/>
          <a:p>
            <a:pPr>
              <a:lnSpc>
                <a:spcPct val="100000"/>
              </a:lnSpc>
              <a:spcBef>
                <a:spcPts val="0"/>
              </a:spcBef>
            </a:pPr>
            <a:endParaRPr sz="2400">
              <a:latin typeface="Courier New"/>
              <a:ea typeface="Courier New"/>
              <a:cs typeface="Courier New"/>
              <a:sym typeface="Courier New"/>
            </a:endParaRPr>
          </a:p>
          <a:p>
            <a:pPr>
              <a:lnSpc>
                <a:spcPct val="100000"/>
              </a:lnSpc>
              <a:spcBef>
                <a:spcPts val="0"/>
              </a:spcBef>
              <a:defRPr sz="2400">
                <a:latin typeface="Courier New"/>
                <a:ea typeface="Courier New"/>
                <a:cs typeface="Courier New"/>
                <a:sym typeface="Courier New"/>
              </a:defRPr>
            </a:pPr>
            <a:r>
              <a:t>All of the data stored in swarm mode is encrypted at rest, and allows users to own key</a:t>
            </a:r>
          </a:p>
          <a:p>
            <a:pPr>
              <a:lnSpc>
                <a:spcPct val="100000"/>
              </a:lnSpc>
              <a:spcBef>
                <a:spcPts val="0"/>
              </a:spcBef>
            </a:pPr>
            <a:endParaRPr sz="2400">
              <a:solidFill>
                <a:srgbClr val="000000"/>
              </a:solidFill>
              <a:latin typeface="Consolas"/>
              <a:ea typeface="Consolas"/>
              <a:cs typeface="Consolas"/>
              <a:sym typeface="Consolas"/>
            </a:endParaRPr>
          </a:p>
          <a:p>
            <a:pPr>
              <a:lnSpc>
                <a:spcPct val="100000"/>
              </a:lnSpc>
              <a:spcBef>
                <a:spcPts val="0"/>
              </a:spcBef>
              <a:defRPr sz="2400">
                <a:solidFill>
                  <a:srgbClr val="000000"/>
                </a:solidFill>
                <a:latin typeface="Consolas"/>
                <a:ea typeface="Consolas"/>
                <a:cs typeface="Consolas"/>
                <a:sym typeface="Consolas"/>
              </a:defRPr>
            </a:pPr>
            <a:r>
              <a:t>docker swarm update --autolock</a:t>
            </a:r>
          </a:p>
          <a:p>
            <a:pPr>
              <a:lnSpc>
                <a:spcPct val="100000"/>
              </a:lnSpc>
              <a:spcBef>
                <a:spcPts val="0"/>
              </a:spcBef>
              <a:defRPr sz="2400">
                <a:solidFill>
                  <a:srgbClr val="000000"/>
                </a:solidFill>
                <a:latin typeface="Consolas"/>
                <a:ea typeface="Consolas"/>
                <a:cs typeface="Consolas"/>
                <a:sym typeface="Consolas"/>
              </a:defRPr>
            </a:pPr>
            <a:r>
              <a:t>docker swarm unlock</a:t>
            </a:r>
          </a:p>
          <a:p>
            <a:pPr>
              <a:lnSpc>
                <a:spcPct val="100000"/>
              </a:lnSpc>
              <a:spcBef>
                <a:spcPts val="0"/>
              </a:spcBef>
              <a:defRPr sz="2400">
                <a:solidFill>
                  <a:srgbClr val="000000"/>
                </a:solidFill>
                <a:latin typeface="Consolas"/>
                <a:ea typeface="Consolas"/>
                <a:cs typeface="Consolas"/>
                <a:sym typeface="Consolas"/>
              </a:defRPr>
            </a:pPr>
            <a:r>
              <a:t>docker swarm unlock-key --rotate</a:t>
            </a:r>
          </a:p>
        </p:txBody>
      </p:sp>
      <p:sp>
        <p:nvSpPr>
          <p:cNvPr id="291" name="Shape 291"/>
          <p:cNvSpPr/>
          <p:nvPr>
            <p:ph type="title"/>
          </p:nvPr>
        </p:nvSpPr>
        <p:spPr>
          <a:xfrm>
            <a:off x="228600" y="273842"/>
            <a:ext cx="8686800" cy="480002"/>
          </a:xfrm>
          <a:prstGeom prst="rect">
            <a:avLst/>
          </a:prstGeom>
        </p:spPr>
        <p:txBody>
          <a:bodyPr lIns="34275" tIns="34275" rIns="34275" bIns="34275" anchor="ctr"/>
          <a:lstStyle>
            <a:lvl1pPr defTabSz="859536">
              <a:defRPr sz="3008"/>
            </a:lvl1pPr>
          </a:lstStyle>
          <a:p>
            <a:pPr/>
            <a:r>
              <a:t>Default encryption at rest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93" name="Shape 293"/>
          <p:cNvSpPr/>
          <p:nvPr>
            <p:ph type="title"/>
          </p:nvPr>
        </p:nvSpPr>
        <p:spPr>
          <a:prstGeom prst="rect">
            <a:avLst/>
          </a:prstGeom>
        </p:spPr>
        <p:txBody>
          <a:bodyPr/>
          <a:lstStyle/>
          <a:p>
            <a:pPr/>
          </a:p>
        </p:txBody>
      </p:sp>
      <p:pic>
        <p:nvPicPr>
          <p:cNvPr id="294" name="Screen Shot 2017-02-02 at 9.21.44 AM.png"/>
          <p:cNvPicPr>
            <a:picLocks noChangeAspect="1"/>
          </p:cNvPicPr>
          <p:nvPr/>
        </p:nvPicPr>
        <p:blipFill>
          <a:blip r:embed="rId2">
            <a:extLst/>
          </a:blip>
          <a:stretch>
            <a:fillRect/>
          </a:stretch>
        </p:blipFill>
        <p:spPr>
          <a:xfrm>
            <a:off x="93126" y="158024"/>
            <a:ext cx="9671366" cy="3326642"/>
          </a:xfrm>
          <a:prstGeom prst="rect">
            <a:avLst/>
          </a:prstGeom>
          <a:ln w="12700">
            <a:miter lim="400000"/>
          </a:ln>
        </p:spPr>
      </p:pic>
      <p:pic>
        <p:nvPicPr>
          <p:cNvPr id="295" name="Screen Shot 2017-02-02 at 9.23.54 AM.png"/>
          <p:cNvPicPr>
            <a:picLocks noChangeAspect="1"/>
          </p:cNvPicPr>
          <p:nvPr/>
        </p:nvPicPr>
        <p:blipFill>
          <a:blip r:embed="rId3">
            <a:extLst/>
          </a:blip>
          <a:stretch>
            <a:fillRect/>
          </a:stretch>
        </p:blipFill>
        <p:spPr>
          <a:xfrm>
            <a:off x="91951" y="3456765"/>
            <a:ext cx="9144001" cy="15427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95"/>
                                        </p:tgtEl>
                                        <p:attrNameLst>
                                          <p:attrName>style.visibility</p:attrName>
                                        </p:attrNameLst>
                                      </p:cBhvr>
                                      <p:to>
                                        <p:strVal val="visible"/>
                                      </p:to>
                                    </p:set>
                                    <p:animEffect filter="dissolve" transition="in">
                                      <p:cBhvr>
                                        <p:cTn id="7" dur="5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5"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97" name="Shape 297"/>
          <p:cNvSpPr/>
          <p:nvPr>
            <p:ph type="title"/>
          </p:nvPr>
        </p:nvSpPr>
        <p:spPr>
          <a:prstGeom prst="rect">
            <a:avLst/>
          </a:prstGeom>
        </p:spPr>
        <p:txBody>
          <a:bodyPr/>
          <a:lstStyle/>
          <a:p>
            <a:pPr/>
          </a:p>
        </p:txBody>
      </p:sp>
      <p:pic>
        <p:nvPicPr>
          <p:cNvPr id="298" name="Screen Shot 2017-02-02 at 9.24.32 AM.png"/>
          <p:cNvPicPr>
            <a:picLocks noChangeAspect="1"/>
          </p:cNvPicPr>
          <p:nvPr/>
        </p:nvPicPr>
        <p:blipFill>
          <a:blip r:embed="rId2">
            <a:extLst/>
          </a:blip>
          <a:stretch>
            <a:fillRect/>
          </a:stretch>
        </p:blipFill>
        <p:spPr>
          <a:xfrm>
            <a:off x="150794" y="191529"/>
            <a:ext cx="11286332" cy="2213437"/>
          </a:xfrm>
          <a:prstGeom prst="rect">
            <a:avLst/>
          </a:prstGeom>
          <a:ln w="12700">
            <a:miter lim="400000"/>
          </a:ln>
        </p:spPr>
      </p:pic>
      <p:pic>
        <p:nvPicPr>
          <p:cNvPr id="299" name="Screen Shot 2017-02-02 at 9.31.48 AM.png"/>
          <p:cNvPicPr>
            <a:picLocks noChangeAspect="1"/>
          </p:cNvPicPr>
          <p:nvPr/>
        </p:nvPicPr>
        <p:blipFill>
          <a:blip r:embed="rId3">
            <a:extLst/>
          </a:blip>
          <a:srcRect l="209" t="0" r="1645" b="0"/>
          <a:stretch>
            <a:fillRect/>
          </a:stretch>
        </p:blipFill>
        <p:spPr>
          <a:xfrm>
            <a:off x="150794" y="2790211"/>
            <a:ext cx="11286361" cy="98757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99"/>
                                        </p:tgtEl>
                                        <p:attrNameLst>
                                          <p:attrName>style.visibility</p:attrName>
                                        </p:attrNameLst>
                                      </p:cBhvr>
                                      <p:to>
                                        <p:strVal val="visible"/>
                                      </p:to>
                                    </p:set>
                                    <p:animEffect filter="dissolve" transition="in">
                                      <p:cBhvr>
                                        <p:cTn id="7" dur="5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9" grpId="1"/>
    </p:bldLst>
  </p:timing>
</p:sld>
</file>

<file path=ppt/theme/theme1.xml><?xml version="1.0" encoding="utf-8"?>
<a:theme xmlns:a="http://schemas.openxmlformats.org/drawingml/2006/main" xmlns:r="http://schemas.openxmlformats.org/officeDocument/2006/relationships" name="Office Theme">
  <a:themeElements>
    <a:clrScheme name="Office Theme">
      <a:dk1>
        <a:srgbClr val="254356"/>
      </a:dk1>
      <a:lt1>
        <a:srgbClr val="FFFFFF"/>
      </a:lt1>
      <a:dk2>
        <a:srgbClr val="A7A7A7"/>
      </a:dk2>
      <a:lt2>
        <a:srgbClr val="535353"/>
      </a:lt2>
      <a:accent1>
        <a:srgbClr val="1AAAF8"/>
      </a:accent1>
      <a:accent2>
        <a:srgbClr val="00CBCA"/>
      </a:accent2>
      <a:accent3>
        <a:srgbClr val="EF4A53"/>
      </a:accent3>
      <a:accent4>
        <a:srgbClr val="FFB463"/>
      </a:accent4>
      <a:accent5>
        <a:srgbClr val="8460FF"/>
      </a:accent5>
      <a:accent6>
        <a:srgbClr val="1488C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5435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5435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1AAAF8"/>
      </a:accent1>
      <a:accent2>
        <a:srgbClr val="00CBCA"/>
      </a:accent2>
      <a:accent3>
        <a:srgbClr val="EF4A53"/>
      </a:accent3>
      <a:accent4>
        <a:srgbClr val="FFB463"/>
      </a:accent4>
      <a:accent5>
        <a:srgbClr val="8460FF"/>
      </a:accent5>
      <a:accent6>
        <a:srgbClr val="1488C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5435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5435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